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360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66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205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734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9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687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02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24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DE4AE6E-6E84-47B2-82A1-7A1377E3EB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216" y="0"/>
            <a:ext cx="1038784" cy="864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915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17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310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566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st-management.org/training/us/V3.1/5-SUT%20detail%20and%20custom%20field.mp4" TargetMode="External"/><Relationship Id="rId2" Type="http://schemas.openxmlformats.org/officeDocument/2006/relationships/hyperlink" Target="http://www.xqual.com/documentation/documents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sales@xqual.com" TargetMode="External"/><Relationship Id="rId5" Type="http://schemas.openxmlformats.org/officeDocument/2006/relationships/hyperlink" Target="http://xqual.zendesk.com/" TargetMode="External"/><Relationship Id="rId4" Type="http://schemas.openxmlformats.org/officeDocument/2006/relationships/hyperlink" Target="mailto:support@xqual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635297" y="415685"/>
            <a:ext cx="10735535" cy="593670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solidFill>
                  <a:sysClr val="windowText" lastClr="000000"/>
                </a:solidFill>
              </a:rPr>
              <a:t>The </a:t>
            </a:r>
            <a:r>
              <a:rPr lang="en-US" b="1" dirty="0">
                <a:solidFill>
                  <a:sysClr val="windowText" lastClr="000000"/>
                </a:solidFill>
              </a:rPr>
              <a:t>bootstrap</a:t>
            </a:r>
            <a:r>
              <a:rPr lang="en-US" dirty="0">
                <a:solidFill>
                  <a:sysClr val="windowText" lastClr="000000"/>
                </a:solidFill>
              </a:rPr>
              <a:t> is a tool that helps you get familiar with XStudio.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In about 2 hours, you will: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ysClr val="windowText" lastClr="000000"/>
                </a:solidFill>
              </a:rPr>
              <a:t>get a tour of the basic features,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ysClr val="windowText" lastClr="000000"/>
                </a:solidFill>
              </a:rPr>
              <a:t>learn how to use it,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ysClr val="windowText" lastClr="000000"/>
                </a:solidFill>
              </a:rPr>
              <a:t>and get an understanding on some powerful tools.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b="1" dirty="0">
                <a:solidFill>
                  <a:sysClr val="windowText" lastClr="000000"/>
                </a:solidFill>
              </a:rPr>
              <a:t>We also provide data </a:t>
            </a:r>
            <a:r>
              <a:rPr lang="en-US" dirty="0">
                <a:solidFill>
                  <a:sysClr val="windowText" lastClr="000000"/>
                </a:solidFill>
              </a:rPr>
              <a:t>that will help you kick start your knowledge without having to enter much information.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It is </a:t>
            </a:r>
            <a:r>
              <a:rPr lang="en-US" b="1" dirty="0">
                <a:solidFill>
                  <a:sysClr val="windowText" lastClr="000000"/>
                </a:solidFill>
              </a:rPr>
              <a:t>ideal for a first evaluation, or a basic training </a:t>
            </a:r>
            <a:r>
              <a:rPr lang="en-US" dirty="0">
                <a:solidFill>
                  <a:sysClr val="windowText" lastClr="000000"/>
                </a:solidFill>
              </a:rPr>
              <a:t>for new actors in your team.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As we continuously improve XStudio,  some may find some information that is different from the version they currently use. Especially the free version may lack some of the features (e.g. Custom Fields). </a:t>
            </a:r>
          </a:p>
          <a:p>
            <a:r>
              <a:rPr lang="en-US" dirty="0">
                <a:solidFill>
                  <a:sysClr val="windowText" lastClr="000000"/>
                </a:solidFill>
              </a:rPr>
              <a:t> </a:t>
            </a:r>
          </a:p>
          <a:p>
            <a:r>
              <a:rPr lang="en-US" dirty="0">
                <a:solidFill>
                  <a:sysClr val="windowText" lastClr="000000"/>
                </a:solidFill>
              </a:rPr>
              <a:t>Feel free to update this support, change it, translate it. It’s all yours and </a:t>
            </a:r>
            <a:r>
              <a:rPr lang="en-US" b="1" dirty="0">
                <a:solidFill>
                  <a:sysClr val="windowText" lastClr="000000"/>
                </a:solidFill>
              </a:rPr>
              <a:t>you can adapt it to your needs.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73843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635297" y="415685"/>
            <a:ext cx="10735535" cy="593670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solidFill>
                  <a:sysClr val="windowText" lastClr="000000"/>
                </a:solidFill>
              </a:rPr>
              <a:t>This bootstrap </a:t>
            </a:r>
            <a:r>
              <a:rPr lang="en-US" b="1" u="sng" dirty="0">
                <a:solidFill>
                  <a:sysClr val="windowText" lastClr="000000"/>
                </a:solidFill>
              </a:rPr>
              <a:t>does not </a:t>
            </a:r>
            <a:r>
              <a:rPr lang="en-US" dirty="0">
                <a:solidFill>
                  <a:sysClr val="windowText" lastClr="000000"/>
                </a:solidFill>
              </a:rPr>
              <a:t>aim to cover all aspects of </a:t>
            </a:r>
            <a:r>
              <a:rPr lang="en-US" dirty="0" err="1">
                <a:solidFill>
                  <a:sysClr val="windowText" lastClr="000000"/>
                </a:solidFill>
              </a:rPr>
              <a:t>XQual’s</a:t>
            </a:r>
            <a:r>
              <a:rPr lang="en-US" dirty="0">
                <a:solidFill>
                  <a:sysClr val="windowText" lastClr="000000"/>
                </a:solidFill>
              </a:rPr>
              <a:t> set of solutions nor even for all XStudio features. 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You may not find what you are looking for when evaluating </a:t>
            </a:r>
            <a:r>
              <a:rPr lang="en-US" dirty="0" err="1">
                <a:solidFill>
                  <a:sysClr val="windowText" lastClr="000000"/>
                </a:solidFill>
              </a:rPr>
              <a:t>XStudio</a:t>
            </a:r>
            <a:r>
              <a:rPr lang="en-US" dirty="0">
                <a:solidFill>
                  <a:sysClr val="windowText" lastClr="000000"/>
                </a:solidFill>
              </a:rPr>
              <a:t>. In that case, please consider searching in our </a:t>
            </a:r>
            <a:r>
              <a:rPr lang="en-US" b="1" dirty="0">
                <a:solidFill>
                  <a:sysClr val="windowText" lastClr="000000"/>
                </a:solidFill>
              </a:rPr>
              <a:t>online documentation </a:t>
            </a:r>
            <a:r>
              <a:rPr lang="en-US" dirty="0">
                <a:solidFill>
                  <a:sysClr val="windowText" lastClr="000000"/>
                </a:solidFill>
              </a:rPr>
              <a:t>(</a:t>
            </a:r>
            <a:r>
              <a:rPr lang="en-US" dirty="0">
                <a:solidFill>
                  <a:sysClr val="windowText" lastClr="000000"/>
                </a:solidFill>
                <a:hlinkClick r:id="rId2"/>
              </a:rPr>
              <a:t>http://www.xqual.com/documentation/documents.html</a:t>
            </a:r>
            <a:r>
              <a:rPr lang="en-US" dirty="0">
                <a:solidFill>
                  <a:sysClr val="windowText" lastClr="000000"/>
                </a:solidFill>
              </a:rPr>
              <a:t>), </a:t>
            </a:r>
          </a:p>
          <a:p>
            <a:r>
              <a:rPr lang="en-US" dirty="0">
                <a:solidFill>
                  <a:sysClr val="windowText" lastClr="000000"/>
                </a:solidFill>
              </a:rPr>
              <a:t>or through the </a:t>
            </a:r>
            <a:r>
              <a:rPr lang="en-US" b="1" dirty="0">
                <a:solidFill>
                  <a:sysClr val="windowText" lastClr="000000"/>
                </a:solidFill>
              </a:rPr>
              <a:t>free training videos </a:t>
            </a:r>
            <a:r>
              <a:rPr lang="en-US" dirty="0">
                <a:solidFill>
                  <a:sysClr val="windowText" lastClr="000000"/>
                </a:solidFill>
              </a:rPr>
              <a:t>at (</a:t>
            </a:r>
            <a:r>
              <a:rPr lang="en-US" dirty="0">
                <a:solidFill>
                  <a:sysClr val="windowText" lastClr="000000"/>
                </a:solidFill>
                <a:hlinkClick r:id="rId3"/>
              </a:rPr>
              <a:t>http://www.test-management.org/training/us/</a:t>
            </a:r>
            <a:r>
              <a:rPr lang="en-US" dirty="0">
                <a:solidFill>
                  <a:sysClr val="windowText" lastClr="000000"/>
                </a:solidFill>
              </a:rPr>
              <a:t>)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… and </a:t>
            </a:r>
            <a:r>
              <a:rPr lang="en-US" b="1" dirty="0">
                <a:solidFill>
                  <a:sysClr val="windowText" lastClr="000000"/>
                </a:solidFill>
              </a:rPr>
              <a:t>do not hesitate</a:t>
            </a:r>
            <a:r>
              <a:rPr lang="en-US" dirty="0">
                <a:solidFill>
                  <a:sysClr val="windowText" lastClr="000000"/>
                </a:solidFill>
              </a:rPr>
              <a:t> to email us at </a:t>
            </a:r>
            <a:r>
              <a:rPr lang="en-US" dirty="0">
                <a:solidFill>
                  <a:sysClr val="windowText" lastClr="000000"/>
                </a:solidFill>
                <a:hlinkClick r:id="rId4"/>
              </a:rPr>
              <a:t>support@xqual.com</a:t>
            </a:r>
            <a:r>
              <a:rPr lang="en-US" dirty="0">
                <a:solidFill>
                  <a:sysClr val="windowText" lastClr="000000"/>
                </a:solidFill>
              </a:rPr>
              <a:t>.</a:t>
            </a:r>
          </a:p>
          <a:p>
            <a:r>
              <a:rPr lang="en-US" dirty="0">
                <a:solidFill>
                  <a:sysClr val="windowText" lastClr="000000"/>
                </a:solidFill>
              </a:rPr>
              <a:t> </a:t>
            </a:r>
          </a:p>
          <a:p>
            <a:r>
              <a:rPr lang="en-US" dirty="0">
                <a:solidFill>
                  <a:sysClr val="windowText" lastClr="000000"/>
                </a:solidFill>
              </a:rPr>
              <a:t>You may also find answer on our </a:t>
            </a:r>
            <a:r>
              <a:rPr lang="en-US" b="1" dirty="0">
                <a:solidFill>
                  <a:sysClr val="windowText" lastClr="000000"/>
                </a:solidFill>
              </a:rPr>
              <a:t>help center Knowledge DB</a:t>
            </a:r>
            <a:r>
              <a:rPr lang="en-US" dirty="0">
                <a:solidFill>
                  <a:sysClr val="windowText" lastClr="000000"/>
                </a:solidFill>
              </a:rPr>
              <a:t>  at  </a:t>
            </a:r>
            <a:r>
              <a:rPr lang="en-US" dirty="0">
                <a:solidFill>
                  <a:sysClr val="windowText" lastClr="000000"/>
                </a:solidFill>
                <a:hlinkClick r:id="rId5"/>
              </a:rPr>
              <a:t>http://xqual.zendesk.com</a:t>
            </a:r>
            <a:endParaRPr lang="en-US" dirty="0">
              <a:solidFill>
                <a:sysClr val="windowText" lastClr="000000"/>
              </a:solidFill>
            </a:endParaRP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This is not intended to assist you in evaluating the differences between this version and previous versions. If you need to do so please contact our </a:t>
            </a:r>
            <a:r>
              <a:rPr lang="en-US" dirty="0">
                <a:solidFill>
                  <a:sysClr val="windowText" lastClr="000000"/>
                </a:solidFill>
                <a:hlinkClick r:id="rId6"/>
              </a:rPr>
              <a:t>sales@xqual.com</a:t>
            </a:r>
            <a:r>
              <a:rPr lang="en-US" dirty="0">
                <a:solidFill>
                  <a:sysClr val="windowText" lastClr="000000"/>
                </a:solidFill>
              </a:rPr>
              <a:t> team. 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If you find errors or have difficulties with some parts, please reach us through our </a:t>
            </a:r>
            <a:r>
              <a:rPr lang="en-US" dirty="0">
                <a:solidFill>
                  <a:sysClr val="windowText" lastClr="000000"/>
                </a:solidFill>
                <a:hlinkClick r:id="rId4"/>
              </a:rPr>
              <a:t>support@xqual.com</a:t>
            </a:r>
            <a:r>
              <a:rPr lang="en-US" dirty="0">
                <a:solidFill>
                  <a:sysClr val="windowText" lastClr="000000"/>
                </a:solidFill>
              </a:rPr>
              <a:t> team.   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If you need this to be amended, improved in some ways, please contact our </a:t>
            </a:r>
            <a:r>
              <a:rPr lang="en-US" dirty="0">
                <a:solidFill>
                  <a:sysClr val="windowText" lastClr="000000"/>
                </a:solidFill>
                <a:hlinkClick r:id="rId6"/>
              </a:rPr>
              <a:t>sales@xqual.com</a:t>
            </a:r>
            <a:r>
              <a:rPr lang="en-US" dirty="0">
                <a:solidFill>
                  <a:sysClr val="windowText" lastClr="000000"/>
                </a:solidFill>
              </a:rPr>
              <a:t> team.</a:t>
            </a:r>
          </a:p>
        </p:txBody>
      </p:sp>
    </p:spTree>
    <p:extLst>
      <p:ext uri="{BB962C8B-B14F-4D97-AF65-F5344CB8AC3E}">
        <p14:creationId xmlns:p14="http://schemas.microsoft.com/office/powerpoint/2010/main" val="11399666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342</Words>
  <Application>Microsoft Office PowerPoint</Application>
  <PresentationFormat>Grand écran</PresentationFormat>
  <Paragraphs>29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pascal paccaud</dc:creator>
  <cp:lastModifiedBy>pascal paccaud</cp:lastModifiedBy>
  <cp:revision>14</cp:revision>
  <dcterms:created xsi:type="dcterms:W3CDTF">2016-06-13T19:34:48Z</dcterms:created>
  <dcterms:modified xsi:type="dcterms:W3CDTF">2017-09-20T13:57:40Z</dcterms:modified>
</cp:coreProperties>
</file>