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76" r:id="rId6"/>
    <p:sldId id="278" r:id="rId7"/>
    <p:sldId id="279" r:id="rId8"/>
    <p:sldId id="280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>
        <p:scale>
          <a:sx n="100" d="100"/>
          <a:sy n="100" d="100"/>
        </p:scale>
        <p:origin x="85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1464733" y="389467"/>
            <a:ext cx="9472805" cy="331116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>
                <a:solidFill>
                  <a:sysClr val="windowText" lastClr="000000"/>
                </a:solidFill>
              </a:rPr>
              <a:t>You can link Tests to Requirements</a:t>
            </a:r>
          </a:p>
          <a:p>
            <a:endParaRPr lang="en-US" sz="2800" dirty="0">
              <a:solidFill>
                <a:sysClr val="windowText" lastClr="000000"/>
              </a:solidFill>
            </a:endParaRPr>
          </a:p>
          <a:p>
            <a:r>
              <a:rPr lang="en-US" sz="2800" dirty="0">
                <a:solidFill>
                  <a:sysClr val="windowText" lastClr="000000"/>
                </a:solidFill>
              </a:rPr>
              <a:t>You can link Requirements to Tests,  and to SUT</a:t>
            </a:r>
          </a:p>
          <a:p>
            <a:endParaRPr lang="en-US" sz="2800" dirty="0">
              <a:solidFill>
                <a:sysClr val="windowText" lastClr="000000"/>
              </a:solidFill>
            </a:endParaRPr>
          </a:p>
          <a:p>
            <a:r>
              <a:rPr lang="en-US" sz="2800" dirty="0">
                <a:solidFill>
                  <a:sysClr val="windowText" lastClr="000000"/>
                </a:solidFill>
              </a:rPr>
              <a:t>You can link SUT to Requirements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1752600" y="4691855"/>
            <a:ext cx="1905000" cy="8212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SUT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5164667" y="4691855"/>
            <a:ext cx="1905000" cy="8212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err="1"/>
              <a:t>Requirements</a:t>
            </a:r>
            <a:endParaRPr lang="fr-FR" sz="2000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8579909" y="4691855"/>
            <a:ext cx="1905000" cy="8212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Tests</a:t>
            </a:r>
          </a:p>
        </p:txBody>
      </p:sp>
      <p:cxnSp>
        <p:nvCxnSpPr>
          <p:cNvPr id="9" name="Connecteur en angle 8"/>
          <p:cNvCxnSpPr>
            <a:stCxn id="4" idx="3"/>
            <a:endCxn id="10" idx="1"/>
          </p:cNvCxnSpPr>
          <p:nvPr/>
        </p:nvCxnSpPr>
        <p:spPr>
          <a:xfrm>
            <a:off x="3657600" y="5102488"/>
            <a:ext cx="1507067" cy="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Connecteur en angle 17"/>
          <p:cNvCxnSpPr>
            <a:stCxn id="10" idx="3"/>
            <a:endCxn id="13" idx="1"/>
          </p:cNvCxnSpPr>
          <p:nvPr/>
        </p:nvCxnSpPr>
        <p:spPr>
          <a:xfrm>
            <a:off x="7069667" y="5102488"/>
            <a:ext cx="1510242" cy="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 1">
            <a:extLst>
              <a:ext uri="{FF2B5EF4-FFF2-40B4-BE49-F238E27FC236}">
                <a16:creationId xmlns:a16="http://schemas.microsoft.com/office/drawing/2014/main" id="{0BF0FEBA-0496-4A6A-9B48-B48A6D1DC7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558" y="4759588"/>
            <a:ext cx="304800" cy="3429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D7F847B-028E-4094-80D2-80E67FA694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0996" y="4705318"/>
            <a:ext cx="295275" cy="3048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69B9BB2-E634-492B-824C-C43A22CA30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8391" y="4705318"/>
            <a:ext cx="333375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461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03C39430-C026-4D3B-B9D4-629A13FA1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15" y="262116"/>
            <a:ext cx="9858375" cy="4867275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5314156" y="3079312"/>
            <a:ext cx="5418268" cy="1354666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If you click on a Requirement you will then be able to chose ‘coverage’ on the right panel.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Then chose ‘Tests’ – at the start you don’t have any test  covering this requirement 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4132053" y="5373565"/>
            <a:ext cx="6443615" cy="1076118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err="1">
                <a:solidFill>
                  <a:sysClr val="windowText" lastClr="000000"/>
                </a:solidFill>
              </a:rPr>
              <a:t>Unfilter</a:t>
            </a:r>
            <a:r>
              <a:rPr lang="en-US" dirty="0">
                <a:solidFill>
                  <a:sysClr val="windowText" lastClr="000000"/>
                </a:solidFill>
              </a:rPr>
              <a:t> all tests by clicking on the red funnel icon (show all items)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This let you see all tests  ( the one you are allowed to see)</a:t>
            </a:r>
          </a:p>
        </p:txBody>
      </p:sp>
      <p:cxnSp>
        <p:nvCxnSpPr>
          <p:cNvPr id="5" name="Connecteur en arc 4"/>
          <p:cNvCxnSpPr>
            <a:cxnSpLocks/>
            <a:stCxn id="4" idx="1"/>
          </p:cNvCxnSpPr>
          <p:nvPr/>
        </p:nvCxnSpPr>
        <p:spPr>
          <a:xfrm rot="10800000">
            <a:off x="1826197" y="3756646"/>
            <a:ext cx="2305856" cy="215497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581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2FB4AC34-144B-4B0A-A268-B7F528293B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63" y="232912"/>
            <a:ext cx="7013474" cy="6202393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5574543" y="783992"/>
            <a:ext cx="5418268" cy="1354666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All available tests appear.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You can then choose the ones that cover this requirement </a:t>
            </a:r>
          </a:p>
        </p:txBody>
      </p:sp>
    </p:spTree>
    <p:extLst>
      <p:ext uri="{BB962C8B-B14F-4D97-AF65-F5344CB8AC3E}">
        <p14:creationId xmlns:p14="http://schemas.microsoft.com/office/powerpoint/2010/main" val="2175277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03EBF71-B315-416E-B39C-3AE4B82D3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84" y="224285"/>
            <a:ext cx="6103420" cy="5339753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6752061" y="3759260"/>
            <a:ext cx="4986068" cy="442343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You can select one by one</a:t>
            </a:r>
          </a:p>
        </p:txBody>
      </p:sp>
      <p:cxnSp>
        <p:nvCxnSpPr>
          <p:cNvPr id="6" name="Connecteur en arc 4">
            <a:extLst>
              <a:ext uri="{FF2B5EF4-FFF2-40B4-BE49-F238E27FC236}">
                <a16:creationId xmlns:a16="http://schemas.microsoft.com/office/drawing/2014/main" id="{3BE73DC4-B9A4-4EFC-A4A5-261C8B631538}"/>
              </a:ext>
            </a:extLst>
          </p:cNvPr>
          <p:cNvCxnSpPr>
            <a:cxnSpLocks/>
            <a:stCxn id="3" idx="1"/>
          </p:cNvCxnSpPr>
          <p:nvPr/>
        </p:nvCxnSpPr>
        <p:spPr>
          <a:xfrm rot="10800000" flipV="1">
            <a:off x="6003985" y="3980432"/>
            <a:ext cx="748076" cy="61073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Rectangle à coins arrondis 2">
            <a:extLst>
              <a:ext uri="{FF2B5EF4-FFF2-40B4-BE49-F238E27FC236}">
                <a16:creationId xmlns:a16="http://schemas.microsoft.com/office/drawing/2014/main" id="{307EDE51-9D13-4941-8DF9-4C4FD7A63828}"/>
              </a:ext>
            </a:extLst>
          </p:cNvPr>
          <p:cNvSpPr/>
          <p:nvPr/>
        </p:nvSpPr>
        <p:spPr>
          <a:xfrm>
            <a:off x="6648090" y="121787"/>
            <a:ext cx="4986068" cy="158534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You can also select your tests by setting reusable  filters that allow you to  choose based on metadata associated to each test (e.g.  Risk; Author …)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Note: the filtering is not part of this bootstrap</a:t>
            </a:r>
          </a:p>
        </p:txBody>
      </p:sp>
      <p:sp>
        <p:nvSpPr>
          <p:cNvPr id="11" name="Rectangle à coins arrondis 2">
            <a:extLst>
              <a:ext uri="{FF2B5EF4-FFF2-40B4-BE49-F238E27FC236}">
                <a16:creationId xmlns:a16="http://schemas.microsoft.com/office/drawing/2014/main" id="{79742394-521D-443A-BE49-C6393ECE0BB4}"/>
              </a:ext>
            </a:extLst>
          </p:cNvPr>
          <p:cNvSpPr/>
          <p:nvPr/>
        </p:nvSpPr>
        <p:spPr>
          <a:xfrm>
            <a:off x="6829245" y="2495191"/>
            <a:ext cx="4986068" cy="612236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You can select by folders or sub-folders</a:t>
            </a:r>
          </a:p>
        </p:txBody>
      </p:sp>
      <p:cxnSp>
        <p:nvCxnSpPr>
          <p:cNvPr id="16" name="Connecteur en arc 4">
            <a:extLst>
              <a:ext uri="{FF2B5EF4-FFF2-40B4-BE49-F238E27FC236}">
                <a16:creationId xmlns:a16="http://schemas.microsoft.com/office/drawing/2014/main" id="{E6E472AE-C299-4451-AAB7-3FCBFC220D15}"/>
              </a:ext>
            </a:extLst>
          </p:cNvPr>
          <p:cNvCxnSpPr>
            <a:cxnSpLocks/>
            <a:stCxn id="11" idx="1"/>
          </p:cNvCxnSpPr>
          <p:nvPr/>
        </p:nvCxnSpPr>
        <p:spPr>
          <a:xfrm rot="10800000" flipV="1">
            <a:off x="6003985" y="2801308"/>
            <a:ext cx="825260" cy="972447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Rectangle à coins arrondis 2">
            <a:extLst>
              <a:ext uri="{FF2B5EF4-FFF2-40B4-BE49-F238E27FC236}">
                <a16:creationId xmlns:a16="http://schemas.microsoft.com/office/drawing/2014/main" id="{67BD4A79-15A2-4BE8-B829-F7E8D6024027}"/>
              </a:ext>
            </a:extLst>
          </p:cNvPr>
          <p:cNvSpPr/>
          <p:nvPr/>
        </p:nvSpPr>
        <p:spPr>
          <a:xfrm>
            <a:off x="6829245" y="4932153"/>
            <a:ext cx="4986068" cy="940279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Here we have (randomly) selected several tests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And don’t forget to “Submit” your changes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 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8824627A-E670-41D6-AD3A-8368C5293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8829" y="5872432"/>
            <a:ext cx="1866900" cy="685800"/>
          </a:xfrm>
          <a:prstGeom prst="rect">
            <a:avLst/>
          </a:prstGeom>
        </p:spPr>
      </p:pic>
      <p:cxnSp>
        <p:nvCxnSpPr>
          <p:cNvPr id="22" name="Connecteur en arc 4">
            <a:extLst>
              <a:ext uri="{FF2B5EF4-FFF2-40B4-BE49-F238E27FC236}">
                <a16:creationId xmlns:a16="http://schemas.microsoft.com/office/drawing/2014/main" id="{66BFC678-26A2-47F8-8F56-25BBE288365F}"/>
              </a:ext>
            </a:extLst>
          </p:cNvPr>
          <p:cNvCxnSpPr>
            <a:cxnSpLocks/>
            <a:stCxn id="10" idx="1"/>
          </p:cNvCxnSpPr>
          <p:nvPr/>
        </p:nvCxnSpPr>
        <p:spPr>
          <a:xfrm rot="10800000" flipV="1">
            <a:off x="2114550" y="914460"/>
            <a:ext cx="4533540" cy="133344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37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479CF2D-6A84-4B2A-B434-394674848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583" y="288923"/>
            <a:ext cx="8810625" cy="31623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CF18523-837C-43CF-B56C-FDE277C9E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84" y="3795315"/>
            <a:ext cx="7400925" cy="1666875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6417074" y="2690415"/>
            <a:ext cx="5418268" cy="335796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Note that the requirement is now said to be covered at 100% by some tests.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BUT XStudio recalibrates this by taking into account the real status of the requirements; this means  55% of real coverage  !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Should you know that you still missing some requirements, you can even impact this using the slider in the detail tab and sett the level to less than 100%  </a:t>
            </a:r>
          </a:p>
        </p:txBody>
      </p:sp>
      <p:cxnSp>
        <p:nvCxnSpPr>
          <p:cNvPr id="7" name="Connecteur en arc 6"/>
          <p:cNvCxnSpPr>
            <a:cxnSpLocks/>
            <a:stCxn id="3" idx="0"/>
          </p:cNvCxnSpPr>
          <p:nvPr/>
        </p:nvCxnSpPr>
        <p:spPr>
          <a:xfrm rot="16200000" flipV="1">
            <a:off x="7408039" y="972246"/>
            <a:ext cx="820340" cy="261599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en arc 9"/>
          <p:cNvCxnSpPr>
            <a:cxnSpLocks/>
            <a:stCxn id="3" idx="1"/>
          </p:cNvCxnSpPr>
          <p:nvPr/>
        </p:nvCxnSpPr>
        <p:spPr>
          <a:xfrm rot="10800000">
            <a:off x="2171700" y="2876551"/>
            <a:ext cx="4245374" cy="149284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47300676-59F6-494D-8F19-6026B8F5E8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2560" y="6076155"/>
            <a:ext cx="4057650" cy="685800"/>
          </a:xfrm>
          <a:prstGeom prst="rect">
            <a:avLst/>
          </a:prstGeom>
        </p:spPr>
      </p:pic>
      <p:cxnSp>
        <p:nvCxnSpPr>
          <p:cNvPr id="14" name="Connecteur en arc 9">
            <a:extLst>
              <a:ext uri="{FF2B5EF4-FFF2-40B4-BE49-F238E27FC236}">
                <a16:creationId xmlns:a16="http://schemas.microsoft.com/office/drawing/2014/main" id="{B92FACCE-3CBF-47E1-854A-0A00FDFD36AC}"/>
              </a:ext>
            </a:extLst>
          </p:cNvPr>
          <p:cNvCxnSpPr>
            <a:cxnSpLocks/>
            <a:stCxn id="3" idx="2"/>
            <a:endCxn id="13" idx="3"/>
          </p:cNvCxnSpPr>
          <p:nvPr/>
        </p:nvCxnSpPr>
        <p:spPr>
          <a:xfrm rot="5400000">
            <a:off x="7632869" y="4925716"/>
            <a:ext cx="370680" cy="261599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760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7951FFAA-E51D-49B0-B7D9-D15E174E5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41" y="895349"/>
            <a:ext cx="6982996" cy="4924425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7488767" y="2343150"/>
            <a:ext cx="4215004" cy="335915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For this same requirement, you can declare that it covers  the one or more SUT 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You do so by setting the coverage , for SUT, </a:t>
            </a:r>
            <a:r>
              <a:rPr lang="en-US" dirty="0" err="1">
                <a:solidFill>
                  <a:sysClr val="windowText" lastClr="000000"/>
                </a:solidFill>
              </a:rPr>
              <a:t>unfiltering</a:t>
            </a:r>
            <a:r>
              <a:rPr lang="en-US" dirty="0">
                <a:solidFill>
                  <a:sysClr val="windowText" lastClr="000000"/>
                </a:solidFill>
              </a:rPr>
              <a:t>  (as you did for the tests) and check the desired SUT 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Note that a Requirement can cover multiple SUT </a:t>
            </a:r>
          </a:p>
        </p:txBody>
      </p:sp>
      <p:cxnSp>
        <p:nvCxnSpPr>
          <p:cNvPr id="6" name="Connecteur en arc 6">
            <a:extLst>
              <a:ext uri="{FF2B5EF4-FFF2-40B4-BE49-F238E27FC236}">
                <a16:creationId xmlns:a16="http://schemas.microsoft.com/office/drawing/2014/main" id="{DC773B61-6A19-494E-A389-A7BEC5283AC2}"/>
              </a:ext>
            </a:extLst>
          </p:cNvPr>
          <p:cNvCxnSpPr>
            <a:cxnSpLocks/>
            <a:stCxn id="3" idx="1"/>
          </p:cNvCxnSpPr>
          <p:nvPr/>
        </p:nvCxnSpPr>
        <p:spPr>
          <a:xfrm rot="10800000" flipV="1">
            <a:off x="7219955" y="4022725"/>
            <a:ext cx="268813" cy="46355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580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402359B-68DD-473F-A339-21293C91A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252" y="3545094"/>
            <a:ext cx="6829770" cy="258752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EC41A5F-DD89-49E3-B580-6926AD3B5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538" y="337257"/>
            <a:ext cx="7609052" cy="2586918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7572022" y="2026466"/>
            <a:ext cx="4215004" cy="1100237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IF you look at the SUT we just linked, you will see that it is covered at 36%  by Requirements </a:t>
            </a:r>
          </a:p>
        </p:txBody>
      </p:sp>
      <p:cxnSp>
        <p:nvCxnSpPr>
          <p:cNvPr id="4" name="Connecteur en arc 3"/>
          <p:cNvCxnSpPr>
            <a:cxnSpLocks/>
            <a:stCxn id="3" idx="0"/>
          </p:cNvCxnSpPr>
          <p:nvPr/>
        </p:nvCxnSpPr>
        <p:spPr>
          <a:xfrm rot="16200000" flipH="1" flipV="1">
            <a:off x="6062291" y="-911625"/>
            <a:ext cx="679142" cy="6555324"/>
          </a:xfrm>
          <a:prstGeom prst="curvedConnector4">
            <a:avLst>
              <a:gd name="adj1" fmla="val -33660"/>
              <a:gd name="adj2" fmla="val 6607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à coins arrondis 6"/>
          <p:cNvSpPr/>
          <p:nvPr/>
        </p:nvSpPr>
        <p:spPr>
          <a:xfrm>
            <a:off x="7572022" y="4613383"/>
            <a:ext cx="4215004" cy="1286669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If you look at the same SUT, you will see that it is covered at 20%  by Tests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Again this is true coverage taking into account the status progress of a of </a:t>
            </a:r>
            <a:r>
              <a:rPr lang="en-US" dirty="0" err="1">
                <a:solidFill>
                  <a:sysClr val="windowText" lastClr="000000"/>
                </a:solidFill>
              </a:rPr>
              <a:t>atest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</a:p>
        </p:txBody>
      </p:sp>
      <p:cxnSp>
        <p:nvCxnSpPr>
          <p:cNvPr id="9" name="Connecteur en arc 8"/>
          <p:cNvCxnSpPr>
            <a:cxnSpLocks/>
            <a:stCxn id="7" idx="0"/>
          </p:cNvCxnSpPr>
          <p:nvPr/>
        </p:nvCxnSpPr>
        <p:spPr>
          <a:xfrm rot="16200000" flipH="1" flipV="1">
            <a:off x="7146453" y="2324679"/>
            <a:ext cx="244367" cy="4821774"/>
          </a:xfrm>
          <a:prstGeom prst="curvedConnector4">
            <a:avLst>
              <a:gd name="adj1" fmla="val -93548"/>
              <a:gd name="adj2" fmla="val 7185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1245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35929EC2-C4A8-4AA1-A2F6-AB29CC28A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111" y="628650"/>
            <a:ext cx="6175231" cy="535305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9DAC8C2-0E16-43E7-835F-77E33EC62D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348" y="323850"/>
            <a:ext cx="4258802" cy="3209925"/>
          </a:xfrm>
          <a:prstGeom prst="rect">
            <a:avLst/>
          </a:prstGeom>
        </p:spPr>
      </p:pic>
      <p:sp>
        <p:nvSpPr>
          <p:cNvPr id="12" name="Rectangle à coins arrondis 2">
            <a:extLst>
              <a:ext uri="{FF2B5EF4-FFF2-40B4-BE49-F238E27FC236}">
                <a16:creationId xmlns:a16="http://schemas.microsoft.com/office/drawing/2014/main" id="{C973056F-DF94-4D4C-B73F-4119194BC3AB}"/>
              </a:ext>
            </a:extLst>
          </p:cNvPr>
          <p:cNvSpPr/>
          <p:nvPr/>
        </p:nvSpPr>
        <p:spPr>
          <a:xfrm>
            <a:off x="3723922" y="1928812"/>
            <a:ext cx="4215004" cy="1793059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IF you look at the SUT we just linked, you will see </a:t>
            </a:r>
            <a:r>
              <a:rPr lang="en-US">
                <a:solidFill>
                  <a:sysClr val="windowText" lastClr="000000"/>
                </a:solidFill>
              </a:rPr>
              <a:t>the same </a:t>
            </a:r>
            <a:r>
              <a:rPr lang="en-US" dirty="0">
                <a:solidFill>
                  <a:sysClr val="windowText" lastClr="000000"/>
                </a:solidFill>
              </a:rPr>
              <a:t>data in the history of the SUT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And in the radar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E624963-7941-44F5-9349-451C1ABDA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1059" y="3857625"/>
            <a:ext cx="1924050" cy="2124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CB2024A-EE4F-4C0C-BDC0-D5050790D2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9428" y="3248024"/>
            <a:ext cx="4357104" cy="2901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Ellipse 12">
            <a:extLst>
              <a:ext uri="{FF2B5EF4-FFF2-40B4-BE49-F238E27FC236}">
                <a16:creationId xmlns:a16="http://schemas.microsoft.com/office/drawing/2014/main" id="{7E8258B3-32F6-4EE3-A126-953958D34538}"/>
              </a:ext>
            </a:extLst>
          </p:cNvPr>
          <p:cNvSpPr/>
          <p:nvPr/>
        </p:nvSpPr>
        <p:spPr>
          <a:xfrm>
            <a:off x="7979661" y="5054215"/>
            <a:ext cx="904875" cy="962025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E0A8D424-89F3-4461-81E2-3E44C576F27E}"/>
              </a:ext>
            </a:extLst>
          </p:cNvPr>
          <p:cNvSpPr/>
          <p:nvPr/>
        </p:nvSpPr>
        <p:spPr>
          <a:xfrm>
            <a:off x="4693536" y="3857625"/>
            <a:ext cx="904875" cy="1762125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0385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385</Words>
  <Application>Microsoft Office PowerPoint</Application>
  <PresentationFormat>Grand écran</PresentationFormat>
  <Paragraphs>41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46</cp:revision>
  <dcterms:created xsi:type="dcterms:W3CDTF">2016-06-13T19:34:48Z</dcterms:created>
  <dcterms:modified xsi:type="dcterms:W3CDTF">2017-09-27T13:44:34Z</dcterms:modified>
</cp:coreProperties>
</file>