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  <p:sldId id="274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360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668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2056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734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9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687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025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24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9915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17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310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566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10A28198-73F4-475E-8F16-0DBACBB066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672" y="324358"/>
            <a:ext cx="11197087" cy="1897095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3487708" y="2540630"/>
            <a:ext cx="7320480" cy="3286461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If you click on the “Revisions” tab you get the version of the newly imported requirement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Each object (SUT, Requirement …) is versioned anytime you make a modification to it. This allows for a much greater auditability.</a:t>
            </a:r>
          </a:p>
          <a:p>
            <a:r>
              <a:rPr lang="en-US" dirty="0">
                <a:solidFill>
                  <a:sysClr val="windowText" lastClr="000000"/>
                </a:solidFill>
              </a:rPr>
              <a:t>If you are in need for strict traceability and auditing (Medical, Aeronautics, Transports…) you will be using this capability </a:t>
            </a:r>
          </a:p>
          <a:p>
            <a:r>
              <a:rPr lang="en-US" dirty="0">
                <a:solidFill>
                  <a:sysClr val="windowText" lastClr="000000"/>
                </a:solidFill>
              </a:rPr>
              <a:t> 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8197923" y="3513268"/>
            <a:ext cx="822363" cy="35141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8F3A477-E7D3-4BF2-B4C1-A3AB1408F3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4595" y="3431385"/>
            <a:ext cx="5534025" cy="75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106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0397E60C-A56E-4285-8F99-5FFB2D7E8D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78" y="288069"/>
            <a:ext cx="11208589" cy="2349144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3856392" y="2820838"/>
            <a:ext cx="7320480" cy="3372928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If you click on the “Changes ” tab you get all the changes  of the newly imported requirement. At first there’s just an entry for the version 1 of the requirement 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Each object ( SUT, Requirement …) is tracked for all changes done to it . anytime you make a modification to it. </a:t>
            </a:r>
          </a:p>
          <a:p>
            <a:r>
              <a:rPr lang="en-US" dirty="0">
                <a:solidFill>
                  <a:sysClr val="windowText" lastClr="000000"/>
                </a:solidFill>
              </a:rPr>
              <a:t>If you are in need for auditability (Medical, Aeronautics, Transports…) you will be using this capability </a:t>
            </a:r>
          </a:p>
          <a:p>
            <a:r>
              <a:rPr lang="en-US" dirty="0">
                <a:solidFill>
                  <a:sysClr val="windowText" lastClr="000000"/>
                </a:solidFill>
              </a:rPr>
              <a:t>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E9451B5-D3C0-4B25-903B-B25493FFCC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0681" y="3980482"/>
            <a:ext cx="5524500" cy="704850"/>
          </a:xfrm>
          <a:prstGeom prst="rect">
            <a:avLst/>
          </a:prstGeom>
        </p:spPr>
      </p:pic>
      <p:sp>
        <p:nvSpPr>
          <p:cNvPr id="5" name="Rectangle à coins arrondis 4"/>
          <p:cNvSpPr/>
          <p:nvPr/>
        </p:nvSpPr>
        <p:spPr>
          <a:xfrm>
            <a:off x="9092818" y="4261975"/>
            <a:ext cx="822363" cy="35141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214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7EDD591-2ABE-41F8-A223-F90A1D7651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398" y="278521"/>
            <a:ext cx="11201400" cy="3971925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3829419" y="2303456"/>
            <a:ext cx="4779743" cy="3286461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Imagine you change the status of the requirement from “New” to “Ack” , the requirement will then be saved to a new version and the change is logged.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Still the previous versions can still accessed and reviewed.</a:t>
            </a:r>
          </a:p>
          <a:p>
            <a:r>
              <a:rPr lang="en-US" dirty="0">
                <a:solidFill>
                  <a:sysClr val="windowText" lastClr="000000"/>
                </a:solidFill>
              </a:rPr>
              <a:t>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901D607-746B-4CAF-B2E6-36347CDF8B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664" y="4622271"/>
            <a:ext cx="4953242" cy="1295400"/>
          </a:xfrm>
          <a:prstGeom prst="rect">
            <a:avLst/>
          </a:prstGeom>
        </p:spPr>
      </p:pic>
      <p:sp>
        <p:nvSpPr>
          <p:cNvPr id="5" name="Rectangle à coins arrondis 4"/>
          <p:cNvSpPr/>
          <p:nvPr/>
        </p:nvSpPr>
        <p:spPr>
          <a:xfrm flipH="1">
            <a:off x="395133" y="5632689"/>
            <a:ext cx="4271757" cy="2242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9A8A2E0-9A2F-4FB0-9571-43FB902009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611" y="4460575"/>
            <a:ext cx="5791200" cy="1905000"/>
          </a:xfrm>
          <a:prstGeom prst="rect">
            <a:avLst/>
          </a:prstGeom>
        </p:spPr>
      </p:pic>
      <p:sp>
        <p:nvSpPr>
          <p:cNvPr id="9" name="Rectangle à coins arrondis 4">
            <a:extLst>
              <a:ext uri="{FF2B5EF4-FFF2-40B4-BE49-F238E27FC236}">
                <a16:creationId xmlns:a16="http://schemas.microsoft.com/office/drawing/2014/main" id="{35F25757-C15E-49CB-A19D-2D7E40B90287}"/>
              </a:ext>
            </a:extLst>
          </p:cNvPr>
          <p:cNvSpPr/>
          <p:nvPr/>
        </p:nvSpPr>
        <p:spPr>
          <a:xfrm flipH="1">
            <a:off x="5676184" y="5395257"/>
            <a:ext cx="4271757" cy="2242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3104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1807060" y="1156446"/>
            <a:ext cx="7320480" cy="3286461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This versioning and change auditing is available on all important objects – SUT, Requirements, Specifications, Tests, Campaigns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A special feature allows to TAG the current DB so that you can reset all  records to a prior version at the same time if you need it for auditability purpose  for example.</a:t>
            </a:r>
          </a:p>
        </p:txBody>
      </p:sp>
    </p:spTree>
    <p:extLst>
      <p:ext uri="{BB962C8B-B14F-4D97-AF65-F5344CB8AC3E}">
        <p14:creationId xmlns:p14="http://schemas.microsoft.com/office/powerpoint/2010/main" val="6346457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244</Words>
  <Application>Microsoft Office PowerPoint</Application>
  <PresentationFormat>Grand écran</PresentationFormat>
  <Paragraphs>25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pascal paccaud</dc:creator>
  <cp:lastModifiedBy>pascal paccaud</cp:lastModifiedBy>
  <cp:revision>29</cp:revision>
  <dcterms:created xsi:type="dcterms:W3CDTF">2016-06-13T19:34:48Z</dcterms:created>
  <dcterms:modified xsi:type="dcterms:W3CDTF">2017-09-20T15:31:19Z</dcterms:modified>
</cp:coreProperties>
</file>