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5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53C5B8D-F3AB-4373-83A7-AA2EEFBAD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46" y="391084"/>
            <a:ext cx="10848975" cy="263842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3697741" y="2962005"/>
            <a:ext cx="7320480" cy="350161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In the requirement tree, you can click on any folder. Then on the right panel you get a toolbar.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You can the choose to add a new requirement in this folder by clicking on the above button.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Using the same toolbar you can add, delete, move  folders and sub-folders.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You can also access to all actions by right-clicking on the folder.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CC6FDEE-6C9D-47D9-B55A-8686247A3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118" y="3857813"/>
            <a:ext cx="2743200" cy="419100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5593733" y="3731186"/>
            <a:ext cx="319177" cy="67691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106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821" y="684343"/>
            <a:ext cx="10058400" cy="5657850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3697741" y="2323652"/>
            <a:ext cx="7320480" cy="292608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Note that the same set of toolbar exist for SUT, Tests and on.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Test and test case toolbar.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We recommend you to explore the various toolbars to get acquainted with the various options you have.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913" y="3032032"/>
            <a:ext cx="3876675" cy="523875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4561840" y="2971241"/>
            <a:ext cx="467360" cy="64545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6145250" y="2971241"/>
            <a:ext cx="467360" cy="64545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5710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112</Words>
  <Application>Microsoft Office PowerPoint</Application>
  <PresentationFormat>Grand écran</PresentationFormat>
  <Paragraphs>19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31</cp:revision>
  <dcterms:created xsi:type="dcterms:W3CDTF">2016-06-13T19:34:48Z</dcterms:created>
  <dcterms:modified xsi:type="dcterms:W3CDTF">2017-09-20T16:12:34Z</dcterms:modified>
</cp:coreProperties>
</file>