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9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4360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668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2056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5734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4941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3687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5025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1241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9915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4173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2310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6566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à coins arrondis 2"/>
          <p:cNvSpPr/>
          <p:nvPr/>
        </p:nvSpPr>
        <p:spPr>
          <a:xfrm>
            <a:off x="6900473" y="533948"/>
            <a:ext cx="3916886" cy="5896832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2000" dirty="0">
                <a:solidFill>
                  <a:sysClr val="windowText" lastClr="000000"/>
                </a:solidFill>
              </a:rPr>
              <a:t>Note that the Requirements tree structure does not have to match the one for SUT, or other objects ; here the choice is </a:t>
            </a:r>
          </a:p>
          <a:p>
            <a:r>
              <a:rPr lang="en-US" sz="2000" dirty="0">
                <a:solidFill>
                  <a:sysClr val="windowText" lastClr="000000"/>
                </a:solidFill>
              </a:rPr>
              <a:t>  Generic Requirements</a:t>
            </a:r>
          </a:p>
          <a:p>
            <a:r>
              <a:rPr lang="en-US" sz="2000" dirty="0">
                <a:solidFill>
                  <a:sysClr val="windowText" lastClr="000000"/>
                </a:solidFill>
              </a:rPr>
              <a:t>  Interfaces related requirement  and so on …</a:t>
            </a:r>
          </a:p>
          <a:p>
            <a:endParaRPr lang="en-US" sz="2000" dirty="0">
              <a:solidFill>
                <a:sysClr val="windowText" lastClr="000000"/>
              </a:solidFill>
            </a:endParaRPr>
          </a:p>
          <a:p>
            <a:r>
              <a:rPr lang="en-US" sz="2000" dirty="0">
                <a:solidFill>
                  <a:sysClr val="windowText" lastClr="000000"/>
                </a:solidFill>
              </a:rPr>
              <a:t>Note also that there are subfolders used to further categorize requirements</a:t>
            </a:r>
          </a:p>
          <a:p>
            <a:endParaRPr lang="en-US" sz="2000" dirty="0">
              <a:solidFill>
                <a:sysClr val="windowText" lastClr="000000"/>
              </a:solidFill>
            </a:endParaRPr>
          </a:p>
          <a:p>
            <a:endParaRPr lang="en-US" sz="2000" dirty="0">
              <a:solidFill>
                <a:sysClr val="windowText" lastClr="000000"/>
              </a:solidFill>
            </a:endParaRPr>
          </a:p>
          <a:p>
            <a:r>
              <a:rPr lang="en-US" sz="2000" dirty="0">
                <a:solidFill>
                  <a:sysClr val="windowText" lastClr="000000"/>
                </a:solidFill>
              </a:rPr>
              <a:t>There’s no pre-formatted or recommended structure – each company has its ow organization, practices and context.  </a:t>
            </a:r>
          </a:p>
          <a:p>
            <a:endParaRPr lang="en-US" sz="2000" dirty="0">
              <a:solidFill>
                <a:sysClr val="windowText" lastClr="000000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CBB8516-5769-4D1C-A00E-EAE1296396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454" y="-36695"/>
            <a:ext cx="4953000" cy="646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607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7" t="8302" r="24266" b="5549"/>
          <a:stretch/>
        </p:blipFill>
        <p:spPr>
          <a:xfrm>
            <a:off x="541905" y="688212"/>
            <a:ext cx="7375585" cy="4799063"/>
          </a:xfrm>
          <a:prstGeom prst="rect">
            <a:avLst/>
          </a:prstGeom>
        </p:spPr>
      </p:pic>
      <p:sp>
        <p:nvSpPr>
          <p:cNvPr id="3" name="Rectangle à coins arrondis 2"/>
          <p:cNvSpPr/>
          <p:nvPr/>
        </p:nvSpPr>
        <p:spPr>
          <a:xfrm>
            <a:off x="719528" y="4508829"/>
            <a:ext cx="2938071" cy="1144249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600" dirty="0">
                <a:solidFill>
                  <a:sysClr val="windowText" lastClr="000000"/>
                </a:solidFill>
              </a:rPr>
              <a:t>Note that colored indicator clues helps you read faster </a:t>
            </a:r>
          </a:p>
          <a:p>
            <a:r>
              <a:rPr lang="en-US" sz="1600" dirty="0">
                <a:solidFill>
                  <a:sysClr val="windowText" lastClr="000000"/>
                </a:solidFill>
              </a:rPr>
              <a:t>Here the green icon tells you the requirement is approved 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7924985" y="1298180"/>
            <a:ext cx="2912904" cy="896240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600" dirty="0">
                <a:solidFill>
                  <a:sysClr val="windowText" lastClr="000000"/>
                </a:solidFill>
              </a:rPr>
              <a:t>The Detail tab provides information data for the requirement…</a:t>
            </a:r>
          </a:p>
        </p:txBody>
      </p:sp>
      <p:cxnSp>
        <p:nvCxnSpPr>
          <p:cNvPr id="5" name="Connecteur en arc 4"/>
          <p:cNvCxnSpPr>
            <a:stCxn id="3" idx="0"/>
          </p:cNvCxnSpPr>
          <p:nvPr/>
        </p:nvCxnSpPr>
        <p:spPr>
          <a:xfrm rot="16200000" flipV="1">
            <a:off x="1179227" y="3499491"/>
            <a:ext cx="739515" cy="1279161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" name="Connecteur en arc 7"/>
          <p:cNvCxnSpPr>
            <a:stCxn id="3" idx="3"/>
          </p:cNvCxnSpPr>
          <p:nvPr/>
        </p:nvCxnSpPr>
        <p:spPr>
          <a:xfrm flipV="1">
            <a:off x="3657599" y="4209026"/>
            <a:ext cx="2158584" cy="871928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1" name="Rectangle à coins arrondis 10"/>
          <p:cNvSpPr/>
          <p:nvPr/>
        </p:nvSpPr>
        <p:spPr>
          <a:xfrm>
            <a:off x="7962461" y="2386367"/>
            <a:ext cx="2912904" cy="538836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600" dirty="0" err="1">
                <a:solidFill>
                  <a:sysClr val="windowText" lastClr="000000"/>
                </a:solidFill>
              </a:rPr>
              <a:t>XStudio</a:t>
            </a:r>
            <a:r>
              <a:rPr lang="en-US" sz="1600" dirty="0">
                <a:solidFill>
                  <a:sysClr val="windowText" lastClr="000000"/>
                </a:solidFill>
              </a:rPr>
              <a:t> allows for spelling checks  </a:t>
            </a:r>
          </a:p>
        </p:txBody>
      </p:sp>
      <p:cxnSp>
        <p:nvCxnSpPr>
          <p:cNvPr id="12" name="Connecteur en arc 11"/>
          <p:cNvCxnSpPr>
            <a:cxnSpLocks/>
            <a:stCxn id="11" idx="1"/>
          </p:cNvCxnSpPr>
          <p:nvPr/>
        </p:nvCxnSpPr>
        <p:spPr>
          <a:xfrm rot="10800000">
            <a:off x="6788989" y="2386367"/>
            <a:ext cx="1173472" cy="269418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6" name="Rectangle à coins arrondis 15"/>
          <p:cNvSpPr/>
          <p:nvPr/>
        </p:nvSpPr>
        <p:spPr>
          <a:xfrm>
            <a:off x="7962461" y="3276871"/>
            <a:ext cx="2912904" cy="470765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600" dirty="0">
                <a:solidFill>
                  <a:sysClr val="windowText" lastClr="000000"/>
                </a:solidFill>
              </a:rPr>
              <a:t>It also supports Custom Fields </a:t>
            </a:r>
          </a:p>
        </p:txBody>
      </p:sp>
      <p:cxnSp>
        <p:nvCxnSpPr>
          <p:cNvPr id="17" name="Connecteur en arc 16"/>
          <p:cNvCxnSpPr>
            <a:cxnSpLocks/>
            <a:stCxn id="16" idx="1"/>
          </p:cNvCxnSpPr>
          <p:nvPr/>
        </p:nvCxnSpPr>
        <p:spPr>
          <a:xfrm rot="10800000" flipV="1">
            <a:off x="5287993" y="3512253"/>
            <a:ext cx="2674469" cy="921723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0" name="Rectangle à coins arrondis 19"/>
          <p:cNvSpPr/>
          <p:nvPr/>
        </p:nvSpPr>
        <p:spPr>
          <a:xfrm>
            <a:off x="7962461" y="4815054"/>
            <a:ext cx="2912904" cy="934190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600" dirty="0">
                <a:solidFill>
                  <a:sysClr val="windowText" lastClr="000000"/>
                </a:solidFill>
              </a:rPr>
              <a:t>You can force  coverage if you know that the calculated values are not adequate at this stage  </a:t>
            </a:r>
          </a:p>
        </p:txBody>
      </p:sp>
      <p:sp>
        <p:nvSpPr>
          <p:cNvPr id="21" name="Rectangle à coins arrondis 20"/>
          <p:cNvSpPr/>
          <p:nvPr/>
        </p:nvSpPr>
        <p:spPr>
          <a:xfrm>
            <a:off x="7962461" y="3836440"/>
            <a:ext cx="2912904" cy="711286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600" dirty="0" err="1">
                <a:solidFill>
                  <a:sysClr val="windowText" lastClr="000000"/>
                </a:solidFill>
              </a:rPr>
              <a:t>XStudio</a:t>
            </a:r>
            <a:r>
              <a:rPr lang="en-US" sz="1600" dirty="0">
                <a:solidFill>
                  <a:sysClr val="windowText" lastClr="000000"/>
                </a:solidFill>
              </a:rPr>
              <a:t> supports Risk Analysis, simplifying Risk Based Testing </a:t>
            </a:r>
          </a:p>
        </p:txBody>
      </p:sp>
      <p:cxnSp>
        <p:nvCxnSpPr>
          <p:cNvPr id="26" name="Connecteur en arc 25"/>
          <p:cNvCxnSpPr>
            <a:cxnSpLocks/>
            <a:stCxn id="20" idx="1"/>
          </p:cNvCxnSpPr>
          <p:nvPr/>
        </p:nvCxnSpPr>
        <p:spPr>
          <a:xfrm rot="10800000" flipV="1">
            <a:off x="6202393" y="5282149"/>
            <a:ext cx="1760069" cy="63370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9" name="Connecteur en arc 28"/>
          <p:cNvCxnSpPr>
            <a:cxnSpLocks/>
            <a:stCxn id="21" idx="1"/>
          </p:cNvCxnSpPr>
          <p:nvPr/>
        </p:nvCxnSpPr>
        <p:spPr>
          <a:xfrm rot="10800000" flipV="1">
            <a:off x="6633713" y="4192083"/>
            <a:ext cx="1328748" cy="708988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102820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129</Words>
  <Application>Microsoft Office PowerPoint</Application>
  <PresentationFormat>Grand écran</PresentationFormat>
  <Paragraphs>15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pascal paccaud</dc:creator>
  <cp:lastModifiedBy>pascal paccaud</cp:lastModifiedBy>
  <cp:revision>17</cp:revision>
  <dcterms:created xsi:type="dcterms:W3CDTF">2016-06-13T19:34:48Z</dcterms:created>
  <dcterms:modified xsi:type="dcterms:W3CDTF">2017-09-20T14:34:56Z</dcterms:modified>
</cp:coreProperties>
</file>