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1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36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66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05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73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9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68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2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24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8E45BDA-3233-43C4-AB81-763EDACA3B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216" y="0"/>
            <a:ext cx="1038784" cy="86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91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17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31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6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525" y="1190625"/>
            <a:ext cx="8940800" cy="5029200"/>
          </a:xfrm>
          <a:prstGeom prst="rect">
            <a:avLst/>
          </a:prstGeom>
        </p:spPr>
      </p:pic>
      <p:sp>
        <p:nvSpPr>
          <p:cNvPr id="3" name="Rectangle à coins arrondis 3"/>
          <p:cNvSpPr/>
          <p:nvPr/>
        </p:nvSpPr>
        <p:spPr>
          <a:xfrm>
            <a:off x="497274" y="120770"/>
            <a:ext cx="7352764" cy="923026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ysClr val="windowText" lastClr="000000"/>
                </a:solidFill>
              </a:rPr>
              <a:t>In you favorite browser type &lt;</a:t>
            </a:r>
            <a:r>
              <a:rPr lang="en-US" dirty="0"/>
              <a:t>http://&lt;IP address&gt;:8080/</a:t>
            </a:r>
            <a:r>
              <a:rPr lang="en-US" dirty="0" err="1"/>
              <a:t>xqual</a:t>
            </a:r>
            <a:r>
              <a:rPr lang="en-US" dirty="0"/>
              <a:t>/</a:t>
            </a:r>
            <a:r>
              <a:rPr lang="en-US" dirty="0" err="1"/>
              <a:t>xstudio</a:t>
            </a:r>
            <a:r>
              <a:rPr lang="en-US" dirty="0"/>
              <a:t>&gt;</a:t>
            </a:r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On a standalone version (on a PC or Mac): just launch XStudio</a:t>
            </a:r>
          </a:p>
        </p:txBody>
      </p:sp>
    </p:spTree>
    <p:extLst>
      <p:ext uri="{BB962C8B-B14F-4D97-AF65-F5344CB8AC3E}">
        <p14:creationId xmlns:p14="http://schemas.microsoft.com/office/powerpoint/2010/main" val="1489378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525" y="1190625"/>
            <a:ext cx="8940800" cy="5029200"/>
          </a:xfrm>
          <a:prstGeom prst="rect">
            <a:avLst/>
          </a:prstGeom>
        </p:spPr>
      </p:pic>
      <p:sp>
        <p:nvSpPr>
          <p:cNvPr id="3" name="Rectangle à coins arrondis 3"/>
          <p:cNvSpPr/>
          <p:nvPr/>
        </p:nvSpPr>
        <p:spPr>
          <a:xfrm>
            <a:off x="497274" y="120770"/>
            <a:ext cx="9190190" cy="923026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ysClr val="windowText" lastClr="000000"/>
                </a:solidFill>
              </a:rPr>
              <a:t>Click on </a:t>
            </a:r>
            <a:r>
              <a:rPr lang="en-US" dirty="0" err="1">
                <a:solidFill>
                  <a:sysClr val="windowText" lastClr="000000"/>
                </a:solidFill>
              </a:rPr>
              <a:t>XSpointertudio</a:t>
            </a:r>
            <a:r>
              <a:rPr lang="en-US" dirty="0">
                <a:solidFill>
                  <a:sysClr val="windowText" lastClr="000000"/>
                </a:solidFill>
              </a:rPr>
              <a:t> and it the downloads loader to the application (it is a .</a:t>
            </a:r>
            <a:r>
              <a:rPr lang="en-US" dirty="0" err="1">
                <a:solidFill>
                  <a:sysClr val="windowText" lastClr="000000"/>
                </a:solidFill>
              </a:rPr>
              <a:t>jnlp</a:t>
            </a:r>
            <a:r>
              <a:rPr lang="en-US" dirty="0">
                <a:solidFill>
                  <a:sysClr val="windowText" lastClr="000000"/>
                </a:solidFill>
              </a:rPr>
              <a:t> file)</a:t>
            </a:r>
          </a:p>
        </p:txBody>
      </p:sp>
      <p:sp>
        <p:nvSpPr>
          <p:cNvPr id="4" name="Flèche : droite 3"/>
          <p:cNvSpPr/>
          <p:nvPr/>
        </p:nvSpPr>
        <p:spPr>
          <a:xfrm rot="2890141">
            <a:off x="2148979" y="1929691"/>
            <a:ext cx="2639683" cy="220630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37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635297" y="415685"/>
            <a:ext cx="10683191" cy="593670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dirty="0">
                <a:solidFill>
                  <a:sysClr val="windowText" lastClr="000000"/>
                </a:solidFill>
              </a:rPr>
              <a:t>Trick to ease the rest of your work: </a:t>
            </a:r>
          </a:p>
          <a:p>
            <a:r>
              <a:rPr lang="en-US" sz="3200" dirty="0">
                <a:solidFill>
                  <a:sysClr val="windowText" lastClr="000000"/>
                </a:solidFill>
              </a:rPr>
              <a:t>	</a:t>
            </a:r>
          </a:p>
          <a:p>
            <a:r>
              <a:rPr lang="en-US" sz="3200" dirty="0">
                <a:solidFill>
                  <a:sysClr val="windowText" lastClr="000000"/>
                </a:solidFill>
              </a:rPr>
              <a:t>	</a:t>
            </a:r>
            <a:r>
              <a:rPr lang="en-US" sz="2800" dirty="0">
                <a:solidFill>
                  <a:sysClr val="windowText" lastClr="000000"/>
                </a:solidFill>
              </a:rPr>
              <a:t>Go into you download folder , copy the file on your desktop</a:t>
            </a:r>
          </a:p>
          <a:p>
            <a:r>
              <a:rPr lang="en-US" sz="2800" dirty="0">
                <a:solidFill>
                  <a:sysClr val="windowText" lastClr="000000"/>
                </a:solidFill>
              </a:rPr>
              <a:t>	</a:t>
            </a:r>
          </a:p>
          <a:p>
            <a:r>
              <a:rPr lang="en-US" sz="2800" dirty="0">
                <a:solidFill>
                  <a:sysClr val="windowText" lastClr="000000"/>
                </a:solidFill>
              </a:rPr>
              <a:t>	Then click on the file.</a:t>
            </a:r>
          </a:p>
          <a:p>
            <a:endParaRPr lang="en-US" sz="3200" dirty="0">
              <a:solidFill>
                <a:sysClr val="windowText" lastClr="000000"/>
              </a:solidFill>
            </a:endParaRPr>
          </a:p>
          <a:p>
            <a:r>
              <a:rPr lang="en-US" sz="3200" dirty="0">
                <a:solidFill>
                  <a:sysClr val="windowText" lastClr="000000"/>
                </a:solidFill>
              </a:rPr>
              <a:t>It will load XStudio in your cache </a:t>
            </a:r>
          </a:p>
          <a:p>
            <a:r>
              <a:rPr lang="en-US" sz="3200" dirty="0">
                <a:solidFill>
                  <a:sysClr val="windowText" lastClr="000000"/>
                </a:solidFill>
              </a:rPr>
              <a:t>– next time you will only have to launch the .</a:t>
            </a:r>
            <a:r>
              <a:rPr lang="en-US" sz="3200" dirty="0" err="1">
                <a:solidFill>
                  <a:sysClr val="windowText" lastClr="000000"/>
                </a:solidFill>
              </a:rPr>
              <a:t>jnlp</a:t>
            </a:r>
            <a:r>
              <a:rPr lang="en-US" sz="3200" dirty="0">
                <a:solidFill>
                  <a:sysClr val="windowText" lastClr="000000"/>
                </a:solidFill>
              </a:rPr>
              <a:t> file again and the application will be </a:t>
            </a:r>
            <a:r>
              <a:rPr lang="en-US" sz="3200">
                <a:solidFill>
                  <a:sysClr val="windowText" lastClr="000000"/>
                </a:solidFill>
              </a:rPr>
              <a:t>already there!</a:t>
            </a:r>
            <a:endParaRPr lang="en-US" sz="32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9666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59</Words>
  <Application>Microsoft Office PowerPoint</Application>
  <PresentationFormat>Grand écran</PresentationFormat>
  <Paragraphs>12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paccaud</dc:creator>
  <cp:lastModifiedBy>pascal paccaud</cp:lastModifiedBy>
  <cp:revision>19</cp:revision>
  <dcterms:created xsi:type="dcterms:W3CDTF">2016-06-13T19:34:48Z</dcterms:created>
  <dcterms:modified xsi:type="dcterms:W3CDTF">2017-09-20T15:01:55Z</dcterms:modified>
</cp:coreProperties>
</file>