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36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66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05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73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9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68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02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24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8E45BDA-3233-43C4-AB81-763EDACA3B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216" y="0"/>
            <a:ext cx="1038784" cy="864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915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17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31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566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A0B67AA6-6328-403A-B57A-98D7ABDAE2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31" y="512956"/>
            <a:ext cx="10788827" cy="5909257"/>
          </a:xfrm>
          <a:prstGeom prst="rect">
            <a:avLst/>
          </a:prstGeom>
        </p:spPr>
      </p:pic>
      <p:sp>
        <p:nvSpPr>
          <p:cNvPr id="5" name="Rectangle à coins arrondis 4"/>
          <p:cNvSpPr/>
          <p:nvPr/>
        </p:nvSpPr>
        <p:spPr>
          <a:xfrm>
            <a:off x="1310752" y="1821992"/>
            <a:ext cx="8747184" cy="4164739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3200" dirty="0">
                <a:solidFill>
                  <a:sysClr val="windowText" lastClr="000000"/>
                </a:solidFill>
              </a:rPr>
              <a:t>When you open </a:t>
            </a:r>
            <a:r>
              <a:rPr lang="en-US" sz="3200" dirty="0" err="1">
                <a:solidFill>
                  <a:sysClr val="windowText" lastClr="000000"/>
                </a:solidFill>
              </a:rPr>
              <a:t>XStudio</a:t>
            </a:r>
            <a:r>
              <a:rPr lang="en-US" sz="3200" dirty="0">
                <a:solidFill>
                  <a:sysClr val="windowText" lastClr="000000"/>
                </a:solidFill>
              </a:rPr>
              <a:t> for the first time, you see what’s in your HOME (Selected in Orange). </a:t>
            </a:r>
          </a:p>
          <a:p>
            <a:endParaRPr lang="en-US" sz="3200" dirty="0">
              <a:solidFill>
                <a:sysClr val="windowText" lastClr="000000"/>
              </a:solidFill>
            </a:endParaRPr>
          </a:p>
          <a:p>
            <a:r>
              <a:rPr lang="en-US" sz="3200" dirty="0">
                <a:solidFill>
                  <a:sysClr val="windowText" lastClr="000000"/>
                </a:solidFill>
              </a:rPr>
              <a:t>At this stage, there’s nothing, as your Database is empty, so your home doesn’t show anything</a:t>
            </a:r>
          </a:p>
          <a:p>
            <a:endParaRPr lang="en-US" sz="3200" dirty="0">
              <a:solidFill>
                <a:sysClr val="windowText" lastClr="000000"/>
              </a:solidFill>
            </a:endParaRPr>
          </a:p>
          <a:p>
            <a:r>
              <a:rPr lang="en-US" sz="3200" dirty="0">
                <a:solidFill>
                  <a:sysClr val="windowText" lastClr="000000"/>
                </a:solidFill>
              </a:rPr>
              <a:t>Over time there will be some </a:t>
            </a:r>
            <a:r>
              <a:rPr lang="en-US" sz="3200">
                <a:solidFill>
                  <a:sysClr val="windowText" lastClr="000000"/>
                </a:solidFill>
              </a:rPr>
              <a:t>personal actions </a:t>
            </a:r>
            <a:r>
              <a:rPr lang="en-US" sz="3200" dirty="0">
                <a:solidFill>
                  <a:sysClr val="windowText" lastClr="000000"/>
                </a:solidFill>
              </a:rPr>
              <a:t>to do. </a:t>
            </a:r>
          </a:p>
        </p:txBody>
      </p:sp>
    </p:spTree>
    <p:extLst>
      <p:ext uri="{BB962C8B-B14F-4D97-AF65-F5344CB8AC3E}">
        <p14:creationId xmlns:p14="http://schemas.microsoft.com/office/powerpoint/2010/main" val="570802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50</Words>
  <Application>Microsoft Office PowerPoint</Application>
  <PresentationFormat>Grand écran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 paccaud</dc:creator>
  <cp:lastModifiedBy>pascal paccaud</cp:lastModifiedBy>
  <cp:revision>12</cp:revision>
  <dcterms:created xsi:type="dcterms:W3CDTF">2016-06-13T19:34:48Z</dcterms:created>
  <dcterms:modified xsi:type="dcterms:W3CDTF">2017-09-20T13:24:55Z</dcterms:modified>
</cp:coreProperties>
</file>