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E45BDA-3233-43C4-AB81-763EDACA3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16823" y="519033"/>
            <a:ext cx="244838" cy="905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2327082" y="296396"/>
            <a:ext cx="2342536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This is your HOME</a:t>
            </a:r>
          </a:p>
        </p:txBody>
      </p:sp>
      <p:cxnSp>
        <p:nvCxnSpPr>
          <p:cNvPr id="6" name="Connecteur en arc 5"/>
          <p:cNvCxnSpPr>
            <a:cxnSpLocks/>
            <a:stCxn id="5" idx="1"/>
          </p:cNvCxnSpPr>
          <p:nvPr/>
        </p:nvCxnSpPr>
        <p:spPr>
          <a:xfrm rot="10800000" flipV="1">
            <a:off x="1781658" y="501565"/>
            <a:ext cx="545425" cy="45501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à coins arrondis 6"/>
          <p:cNvSpPr/>
          <p:nvPr/>
        </p:nvSpPr>
        <p:spPr>
          <a:xfrm>
            <a:off x="2327082" y="836733"/>
            <a:ext cx="6157533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Systems Under Tests  (SUT)</a:t>
            </a:r>
          </a:p>
        </p:txBody>
      </p:sp>
      <p:cxnSp>
        <p:nvCxnSpPr>
          <p:cNvPr id="8" name="Connecteur en arc 7"/>
          <p:cNvCxnSpPr>
            <a:cxnSpLocks/>
            <a:stCxn id="7" idx="1"/>
          </p:cNvCxnSpPr>
          <p:nvPr/>
        </p:nvCxnSpPr>
        <p:spPr>
          <a:xfrm rot="10800000" flipV="1">
            <a:off x="1711402" y="1041902"/>
            <a:ext cx="615680" cy="43182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2327082" y="1377070"/>
            <a:ext cx="3019594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Requirements</a:t>
            </a:r>
          </a:p>
        </p:txBody>
      </p:sp>
      <p:cxnSp>
        <p:nvCxnSpPr>
          <p:cNvPr id="14" name="Connecteur en arc 13"/>
          <p:cNvCxnSpPr>
            <a:cxnSpLocks/>
            <a:stCxn id="13" idx="1"/>
          </p:cNvCxnSpPr>
          <p:nvPr/>
        </p:nvCxnSpPr>
        <p:spPr>
          <a:xfrm rot="10800000" flipV="1">
            <a:off x="1781658" y="1582238"/>
            <a:ext cx="545424" cy="21317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Rectangle à coins arrondis 16"/>
          <p:cNvSpPr/>
          <p:nvPr/>
        </p:nvSpPr>
        <p:spPr>
          <a:xfrm>
            <a:off x="2327082" y="1917408"/>
            <a:ext cx="4218806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Specifications (optional)</a:t>
            </a:r>
          </a:p>
        </p:txBody>
      </p:sp>
      <p:cxnSp>
        <p:nvCxnSpPr>
          <p:cNvPr id="18" name="Connecteur en arc 17"/>
          <p:cNvCxnSpPr>
            <a:cxnSpLocks/>
            <a:stCxn id="17" idx="1"/>
          </p:cNvCxnSpPr>
          <p:nvPr/>
        </p:nvCxnSpPr>
        <p:spPr>
          <a:xfrm rot="10800000">
            <a:off x="1781660" y="2102149"/>
            <a:ext cx="545423" cy="2042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2327082" y="2457746"/>
            <a:ext cx="4218806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Tests and Tests Cases </a:t>
            </a:r>
          </a:p>
        </p:txBody>
      </p:sp>
      <p:cxnSp>
        <p:nvCxnSpPr>
          <p:cNvPr id="23" name="Connecteur en arc 22"/>
          <p:cNvCxnSpPr>
            <a:cxnSpLocks/>
            <a:stCxn id="22" idx="1"/>
          </p:cNvCxnSpPr>
          <p:nvPr/>
        </p:nvCxnSpPr>
        <p:spPr>
          <a:xfrm rot="10800000">
            <a:off x="1781660" y="2519431"/>
            <a:ext cx="545423" cy="14348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Rectangle à coins arrondis 25"/>
          <p:cNvSpPr/>
          <p:nvPr/>
        </p:nvSpPr>
        <p:spPr>
          <a:xfrm>
            <a:off x="2327082" y="2998084"/>
            <a:ext cx="5802767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Campaigns and Sessions, and tests results</a:t>
            </a:r>
          </a:p>
        </p:txBody>
      </p:sp>
      <p:cxnSp>
        <p:nvCxnSpPr>
          <p:cNvPr id="27" name="Connecteur en arc 26"/>
          <p:cNvCxnSpPr>
            <a:cxnSpLocks/>
            <a:stCxn id="26" idx="1"/>
          </p:cNvCxnSpPr>
          <p:nvPr/>
        </p:nvCxnSpPr>
        <p:spPr>
          <a:xfrm rot="10800000">
            <a:off x="1781660" y="2882133"/>
            <a:ext cx="545423" cy="32112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Connecteur en arc 30"/>
          <p:cNvCxnSpPr>
            <a:cxnSpLocks/>
            <a:stCxn id="34" idx="1"/>
            <a:endCxn id="4" idx="3"/>
          </p:cNvCxnSpPr>
          <p:nvPr/>
        </p:nvCxnSpPr>
        <p:spPr>
          <a:xfrm rot="10800000">
            <a:off x="1781658" y="3165940"/>
            <a:ext cx="545424" cy="57765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Rectangle à coins arrondis 33"/>
          <p:cNvSpPr/>
          <p:nvPr/>
        </p:nvSpPr>
        <p:spPr>
          <a:xfrm>
            <a:off x="2327082" y="3538421"/>
            <a:ext cx="5802767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Bugs (Defects)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2016823" y="4102444"/>
            <a:ext cx="9736562" cy="235411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800" dirty="0">
                <a:solidFill>
                  <a:sysClr val="windowText" lastClr="000000"/>
                </a:solidFill>
              </a:rPr>
              <a:t>XStudio allows managing multiple repositories that are all interlinked, allowing for end to-end  bidirectional traceability.  </a:t>
            </a:r>
          </a:p>
          <a:p>
            <a:endParaRPr lang="en-US" sz="2800" dirty="0">
              <a:solidFill>
                <a:sysClr val="windowText" lastClr="000000"/>
              </a:solidFill>
            </a:endParaRPr>
          </a:p>
          <a:p>
            <a:r>
              <a:rPr lang="en-US" sz="2800" dirty="0">
                <a:solidFill>
                  <a:sysClr val="windowText" lastClr="000000"/>
                </a:solidFill>
              </a:rPr>
              <a:t>You will populate those as you build your products and projects structures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AA1DF9-380C-43AE-A33C-D103874A3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758" y="703726"/>
            <a:ext cx="34290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BA3E35A-8859-48E3-8C20-388C9F4C1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28" y="804977"/>
            <a:ext cx="342900" cy="4924425"/>
          </a:xfrm>
          <a:prstGeom prst="rect">
            <a:avLst/>
          </a:prstGeom>
        </p:spPr>
      </p:pic>
      <p:sp>
        <p:nvSpPr>
          <p:cNvPr id="13" name="Rectangle à coins arrondis 12"/>
          <p:cNvSpPr/>
          <p:nvPr/>
        </p:nvSpPr>
        <p:spPr>
          <a:xfrm>
            <a:off x="2518531" y="3062022"/>
            <a:ext cx="3019594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Projects</a:t>
            </a:r>
          </a:p>
        </p:txBody>
      </p:sp>
      <p:cxnSp>
        <p:nvCxnSpPr>
          <p:cNvPr id="14" name="Connecteur en arc 13"/>
          <p:cNvCxnSpPr>
            <a:stCxn id="13" idx="1"/>
          </p:cNvCxnSpPr>
          <p:nvPr/>
        </p:nvCxnSpPr>
        <p:spPr>
          <a:xfrm rot="10800000" flipV="1">
            <a:off x="1973707" y="3267191"/>
            <a:ext cx="544825" cy="62351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Rectangle à coins arrondis 16"/>
          <p:cNvSpPr/>
          <p:nvPr/>
        </p:nvSpPr>
        <p:spPr>
          <a:xfrm>
            <a:off x="2518531" y="3578417"/>
            <a:ext cx="6285692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Users, Teams and Access rights management</a:t>
            </a:r>
          </a:p>
        </p:txBody>
      </p:sp>
      <p:cxnSp>
        <p:nvCxnSpPr>
          <p:cNvPr id="18" name="Connecteur en arc 17"/>
          <p:cNvCxnSpPr>
            <a:stCxn id="17" idx="1"/>
          </p:cNvCxnSpPr>
          <p:nvPr/>
        </p:nvCxnSpPr>
        <p:spPr>
          <a:xfrm rot="10800000" flipV="1">
            <a:off x="1911703" y="3783586"/>
            <a:ext cx="606829" cy="36770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Rectangle à coins arrondis 21"/>
          <p:cNvSpPr/>
          <p:nvPr/>
        </p:nvSpPr>
        <p:spPr>
          <a:xfrm>
            <a:off x="2518530" y="4094812"/>
            <a:ext cx="5071489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Assets (e.g. Datasets, resources)</a:t>
            </a:r>
          </a:p>
        </p:txBody>
      </p:sp>
      <p:cxnSp>
        <p:nvCxnSpPr>
          <p:cNvPr id="23" name="Connecteur en arc 22"/>
          <p:cNvCxnSpPr>
            <a:stCxn id="22" idx="1"/>
          </p:cNvCxnSpPr>
          <p:nvPr/>
        </p:nvCxnSpPr>
        <p:spPr>
          <a:xfrm rot="10800000" flipV="1">
            <a:off x="1973708" y="4299981"/>
            <a:ext cx="544822" cy="19207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Rectangle à coins arrondis 25"/>
          <p:cNvSpPr/>
          <p:nvPr/>
        </p:nvSpPr>
        <p:spPr>
          <a:xfrm>
            <a:off x="2518531" y="5127602"/>
            <a:ext cx="5802767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shareable documents </a:t>
            </a:r>
          </a:p>
        </p:txBody>
      </p:sp>
      <p:cxnSp>
        <p:nvCxnSpPr>
          <p:cNvPr id="27" name="Connecteur en arc 26"/>
          <p:cNvCxnSpPr>
            <a:stCxn id="26" idx="1"/>
          </p:cNvCxnSpPr>
          <p:nvPr/>
        </p:nvCxnSpPr>
        <p:spPr>
          <a:xfrm rot="10800000">
            <a:off x="1973711" y="5101655"/>
            <a:ext cx="544821" cy="23111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Connecteur en arc 30"/>
          <p:cNvCxnSpPr>
            <a:stCxn id="34" idx="1"/>
          </p:cNvCxnSpPr>
          <p:nvPr/>
        </p:nvCxnSpPr>
        <p:spPr>
          <a:xfrm rot="10800000">
            <a:off x="1973707" y="5426440"/>
            <a:ext cx="544825" cy="42272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Rectangle à coins arrondis 33"/>
          <p:cNvSpPr/>
          <p:nvPr/>
        </p:nvSpPr>
        <p:spPr>
          <a:xfrm>
            <a:off x="2518531" y="5643995"/>
            <a:ext cx="5802767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specific SQL Reports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2518530" y="4611207"/>
            <a:ext cx="4711725" cy="41033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Repository for Agents (servers executing tests)</a:t>
            </a:r>
          </a:p>
        </p:txBody>
      </p:sp>
      <p:cxnSp>
        <p:nvCxnSpPr>
          <p:cNvPr id="29" name="Connecteur en arc 28"/>
          <p:cNvCxnSpPr>
            <a:stCxn id="28" idx="1"/>
          </p:cNvCxnSpPr>
          <p:nvPr/>
        </p:nvCxnSpPr>
        <p:spPr>
          <a:xfrm rot="10800000">
            <a:off x="1911702" y="4789440"/>
            <a:ext cx="606829" cy="269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2" name="Rectangle à coins arrondis 31"/>
          <p:cNvSpPr/>
          <p:nvPr/>
        </p:nvSpPr>
        <p:spPr>
          <a:xfrm>
            <a:off x="2518530" y="298397"/>
            <a:ext cx="8988725" cy="257216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dirty="0">
                <a:solidFill>
                  <a:sysClr val="windowText" lastClr="000000"/>
                </a:solidFill>
              </a:rPr>
              <a:t>XStudio provides with the ability to manage users rights, as well as shareable objects ( documents, assets, reports , agents …)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  <a:p>
            <a:r>
              <a:rPr lang="en-US" sz="2400" dirty="0">
                <a:solidFill>
                  <a:sysClr val="windowText" lastClr="000000"/>
                </a:solidFill>
              </a:rPr>
              <a:t>Finally you also have the ability to manage your test projects.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  <a:p>
            <a:r>
              <a:rPr lang="en-US" sz="2400" dirty="0">
                <a:solidFill>
                  <a:sysClr val="windowText" lastClr="000000"/>
                </a:solidFill>
              </a:rPr>
              <a:t>By default only one admin is pre-configured and a few SQL reports 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39126" y="786662"/>
            <a:ext cx="244838" cy="905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9387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160</Words>
  <Application>Microsoft Office PowerPoint</Application>
  <PresentationFormat>Grand écran</PresentationFormat>
  <Paragraphs>21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11</cp:revision>
  <dcterms:created xsi:type="dcterms:W3CDTF">2016-06-13T19:34:48Z</dcterms:created>
  <dcterms:modified xsi:type="dcterms:W3CDTF">2017-09-20T12:38:57Z</dcterms:modified>
</cp:coreProperties>
</file>