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0" r:id="rId3"/>
    <p:sldId id="272" r:id="rId4"/>
    <p:sldId id="273" r:id="rId5"/>
    <p:sldId id="274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>
        <p:scale>
          <a:sx n="100" d="100"/>
          <a:sy n="100" d="100"/>
        </p:scale>
        <p:origin x="85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360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05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73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9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8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2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2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915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17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31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F007C-6C2F-469B-B4F8-A9AB3B46FEB7}" type="datetimeFigureOut">
              <a:rPr lang="fr-FR" smtClean="0"/>
              <a:t>20/09/2017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0253F-5226-41EA-9BD4-82638AE3262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566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1C7C60D3-256B-4989-973A-411048F7D4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4737" y="3944285"/>
            <a:ext cx="7572375" cy="265747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999A879-5A4A-4A83-A9C2-C1A541D01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" y="228152"/>
            <a:ext cx="4610100" cy="2695575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1505697" y="1770754"/>
            <a:ext cx="9302974" cy="2182608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If you click on the home             and you get access to all things that are specific to you.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Here XStudio warns you that you must finish preparing 1 test that you just uploaded thru the import.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If you click on the test [</a:t>
            </a:r>
            <a:r>
              <a:rPr lang="en-US" dirty="0" err="1">
                <a:solidFill>
                  <a:sysClr val="windowText" lastClr="000000"/>
                </a:solidFill>
              </a:rPr>
              <a:t>T_xx</a:t>
            </a:r>
            <a:r>
              <a:rPr lang="en-US" dirty="0">
                <a:solidFill>
                  <a:sysClr val="windowText" lastClr="000000"/>
                </a:solidFill>
              </a:rPr>
              <a:t>], you will get redirected to it.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52E79B2-E10B-41E0-8E9B-548E147FFC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3850" y="1880983"/>
            <a:ext cx="2667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63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D97B18F-7598-47CD-AC70-486C5DB80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998" y="957513"/>
            <a:ext cx="5490653" cy="4970073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6198748" y="1216512"/>
            <a:ext cx="5418268" cy="113879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If you click on the [T_46] test you will then see the test cases associated with it.</a:t>
            </a:r>
          </a:p>
          <a:p>
            <a:r>
              <a:rPr lang="en-US" dirty="0">
                <a:solidFill>
                  <a:sysClr val="windowText" lastClr="000000"/>
                </a:solidFill>
              </a:rPr>
              <a:t>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6474045" y="3489982"/>
            <a:ext cx="4454827" cy="630074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This test has 1 test case ([TC_48])</a:t>
            </a:r>
          </a:p>
        </p:txBody>
      </p:sp>
      <p:cxnSp>
        <p:nvCxnSpPr>
          <p:cNvPr id="17" name="Connecteur en arc 16"/>
          <p:cNvCxnSpPr>
            <a:cxnSpLocks/>
            <a:stCxn id="16" idx="1"/>
          </p:cNvCxnSpPr>
          <p:nvPr/>
        </p:nvCxnSpPr>
        <p:spPr>
          <a:xfrm rot="10800000">
            <a:off x="2247901" y="2013749"/>
            <a:ext cx="4226145" cy="179127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Connecteur en arc 23"/>
          <p:cNvCxnSpPr>
            <a:cxnSpLocks/>
            <a:stCxn id="16" idx="1"/>
          </p:cNvCxnSpPr>
          <p:nvPr/>
        </p:nvCxnSpPr>
        <p:spPr>
          <a:xfrm rot="10800000" flipV="1">
            <a:off x="1552575" y="3805019"/>
            <a:ext cx="4921470" cy="165280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106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F51E69D-58E5-422C-9EFA-AF2721535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34" y="485775"/>
            <a:ext cx="7547251" cy="5667375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4824804" y="4094501"/>
            <a:ext cx="5418268" cy="113879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If you click on the [TC_48] test case you will see its details.</a:t>
            </a:r>
          </a:p>
        </p:txBody>
      </p:sp>
      <p:cxnSp>
        <p:nvCxnSpPr>
          <p:cNvPr id="11" name="Connecteur en arc 10"/>
          <p:cNvCxnSpPr>
            <a:stCxn id="3" idx="1"/>
          </p:cNvCxnSpPr>
          <p:nvPr/>
        </p:nvCxnSpPr>
        <p:spPr>
          <a:xfrm rot="10800000">
            <a:off x="1625600" y="2993974"/>
            <a:ext cx="3199204" cy="1669925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rc 13"/>
          <p:cNvCxnSpPr>
            <a:cxnSpLocks/>
            <a:stCxn id="3" idx="0"/>
          </p:cNvCxnSpPr>
          <p:nvPr/>
        </p:nvCxnSpPr>
        <p:spPr>
          <a:xfrm rot="16200000" flipV="1">
            <a:off x="4386719" y="947281"/>
            <a:ext cx="3227726" cy="306671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815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7821F51-B298-4F45-A39F-D5ED2A597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054" y="214048"/>
            <a:ext cx="7810500" cy="3676650"/>
          </a:xfrm>
          <a:prstGeom prst="rect">
            <a:avLst/>
          </a:prstGeom>
        </p:spPr>
      </p:pic>
      <p:sp>
        <p:nvSpPr>
          <p:cNvPr id="4" name="Rectangle à coins arrondis 3"/>
          <p:cNvSpPr/>
          <p:nvPr/>
        </p:nvSpPr>
        <p:spPr>
          <a:xfrm>
            <a:off x="518054" y="924851"/>
            <a:ext cx="5024967" cy="3458898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For [TC_48] test case the icons indicates that the test case is not ready – you cannot run it manually , nor automatically. Hence you must finish authoring it (documenting it and potentially adding steps and checks in its procedure for example)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Once you finish authoring it, then you can check the “Ready for Manual Run” checkbox and “submit” your changes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8410210-7141-47D7-9256-45E4A7EEB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324" y="4731277"/>
            <a:ext cx="2190750" cy="609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4A4BB14-3EC6-4387-95AC-8C0CF83E9D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8137" y="4722021"/>
            <a:ext cx="2162175" cy="5715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4C6CDF8-5651-4545-A47D-869D437416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1375" y="4639799"/>
            <a:ext cx="2076450" cy="63817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0762BD1-F6E4-40F1-AFA0-DB8E5533E3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24475" y="6027075"/>
            <a:ext cx="52197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04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2948E5A-3490-4226-8954-5678AC0CF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07552"/>
            <a:ext cx="5830614" cy="3130998"/>
          </a:xfrm>
          <a:prstGeom prst="rect">
            <a:avLst/>
          </a:prstGeom>
        </p:spPr>
      </p:pic>
      <p:sp>
        <p:nvSpPr>
          <p:cNvPr id="3" name="Rectangle à coins arrondis 2"/>
          <p:cNvSpPr/>
          <p:nvPr/>
        </p:nvSpPr>
        <p:spPr>
          <a:xfrm>
            <a:off x="1723714" y="2526851"/>
            <a:ext cx="9302974" cy="314581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ysClr val="windowText" lastClr="000000"/>
                </a:solidFill>
              </a:rPr>
              <a:t>If you click on the home             and refresh                               the content, you will see that you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don’t have the test to author anymore.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The Home allows every user to know the tasks at hands (e.g. Tests to try) without needing to assign tasks in a project management tool, a Kanban or a to-do list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r>
              <a:rPr lang="en-US" dirty="0">
                <a:solidFill>
                  <a:sysClr val="windowText" lastClr="000000"/>
                </a:solidFill>
              </a:rPr>
              <a:t>The Home can also display charts and results that the user decides to see (whether they are public or private). But this is a more advanced topic you will discover outside of this bootstrap </a:t>
            </a:r>
          </a:p>
          <a:p>
            <a:endParaRPr lang="en-US" dirty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767" y="2650677"/>
            <a:ext cx="1447800" cy="4762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964767" y="2650677"/>
            <a:ext cx="393700" cy="476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486B939-0349-4616-AB1E-8987959583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1500" y="2679252"/>
            <a:ext cx="2667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2388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278</Words>
  <Application>Microsoft Office PowerPoint</Application>
  <PresentationFormat>Grand écran</PresentationFormat>
  <Paragraphs>19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 paccaud</dc:creator>
  <cp:lastModifiedBy>pascal paccaud</cp:lastModifiedBy>
  <cp:revision>35</cp:revision>
  <dcterms:created xsi:type="dcterms:W3CDTF">2016-06-13T19:34:48Z</dcterms:created>
  <dcterms:modified xsi:type="dcterms:W3CDTF">2017-09-20T16:26:15Z</dcterms:modified>
</cp:coreProperties>
</file>