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8E45BDA-3233-43C4-AB81-763EDACA3B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216" y="0"/>
            <a:ext cx="1038784" cy="8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675" y="104775"/>
            <a:ext cx="5200650" cy="66484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5442" y="1293962"/>
            <a:ext cx="2997626" cy="4054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ysClr val="windowText" lastClr="000000"/>
                </a:solidFill>
              </a:rPr>
              <a:t>The default </a:t>
            </a:r>
            <a:r>
              <a:rPr lang="fr-FR" dirty="0" err="1">
                <a:solidFill>
                  <a:sysClr val="windowText" lastClr="000000"/>
                </a:solidFill>
              </a:rPr>
              <a:t>password</a:t>
            </a:r>
            <a:r>
              <a:rPr lang="fr-FR" dirty="0">
                <a:solidFill>
                  <a:sysClr val="windowText" lastClr="000000"/>
                </a:solidFill>
              </a:rPr>
              <a:t>  for the admin </a:t>
            </a:r>
            <a:r>
              <a:rPr lang="fr-FR" dirty="0" err="1">
                <a:solidFill>
                  <a:sysClr val="windowText" lastClr="000000"/>
                </a:solidFill>
              </a:rPr>
              <a:t>is</a:t>
            </a:r>
            <a:r>
              <a:rPr lang="fr-FR" dirty="0">
                <a:solidFill>
                  <a:sysClr val="windowText" lastClr="000000"/>
                </a:solidFill>
              </a:rPr>
              <a:t> ‘</a:t>
            </a:r>
            <a:r>
              <a:rPr lang="fr-FR" dirty="0" err="1">
                <a:solidFill>
                  <a:sysClr val="windowText" lastClr="000000"/>
                </a:solidFill>
              </a:rPr>
              <a:t>password</a:t>
            </a:r>
            <a:r>
              <a:rPr lang="fr-FR">
                <a:solidFill>
                  <a:sysClr val="windowText" lastClr="000000"/>
                </a:solidFill>
              </a:rPr>
              <a:t>’</a:t>
            </a:r>
            <a:endParaRPr lang="fr-FR" dirty="0">
              <a:solidFill>
                <a:sysClr val="windowText" lastClr="000000"/>
              </a:solidFill>
            </a:endParaRPr>
          </a:p>
          <a:p>
            <a:endParaRPr lang="fr-FR" dirty="0">
              <a:solidFill>
                <a:sysClr val="windowText" lastClr="000000"/>
              </a:solidFill>
            </a:endParaRPr>
          </a:p>
          <a:p>
            <a:r>
              <a:rPr lang="fr-FR" dirty="0">
                <a:solidFill>
                  <a:sysClr val="windowText" lastClr="000000"/>
                </a:solidFill>
              </a:rPr>
              <a:t>You </a:t>
            </a:r>
            <a:r>
              <a:rPr lang="fr-FR" dirty="0" err="1">
                <a:solidFill>
                  <a:sysClr val="windowText" lastClr="000000"/>
                </a:solidFill>
              </a:rPr>
              <a:t>will</a:t>
            </a:r>
            <a:r>
              <a:rPr lang="fr-FR" dirty="0">
                <a:solidFill>
                  <a:sysClr val="windowText" lastClr="000000"/>
                </a:solidFill>
              </a:rPr>
              <a:t> </a:t>
            </a:r>
            <a:r>
              <a:rPr lang="fr-FR" dirty="0" err="1">
                <a:solidFill>
                  <a:sysClr val="windowText" lastClr="000000"/>
                </a:solidFill>
              </a:rPr>
              <a:t>be</a:t>
            </a:r>
            <a:r>
              <a:rPr lang="fr-FR" dirty="0">
                <a:solidFill>
                  <a:sysClr val="windowText" lastClr="000000"/>
                </a:solidFill>
              </a:rPr>
              <a:t> able to </a:t>
            </a:r>
            <a:r>
              <a:rPr lang="fr-FR" dirty="0" err="1">
                <a:solidFill>
                  <a:sysClr val="windowText" lastClr="000000"/>
                </a:solidFill>
              </a:rPr>
              <a:t>create</a:t>
            </a:r>
            <a:r>
              <a:rPr lang="fr-FR" dirty="0">
                <a:solidFill>
                  <a:sysClr val="windowText" lastClr="000000"/>
                </a:solidFill>
              </a:rPr>
              <a:t> </a:t>
            </a:r>
            <a:r>
              <a:rPr lang="fr-FR" dirty="0" err="1">
                <a:solidFill>
                  <a:sysClr val="windowText" lastClr="000000"/>
                </a:solidFill>
              </a:rPr>
              <a:t>users</a:t>
            </a:r>
            <a:r>
              <a:rPr lang="fr-FR" dirty="0">
                <a:solidFill>
                  <a:sysClr val="windowText" lastClr="000000"/>
                </a:solidFill>
              </a:rPr>
              <a:t> and teams as an admin.</a:t>
            </a:r>
          </a:p>
        </p:txBody>
      </p:sp>
    </p:spTree>
    <p:extLst>
      <p:ext uri="{BB962C8B-B14F-4D97-AF65-F5344CB8AC3E}">
        <p14:creationId xmlns:p14="http://schemas.microsoft.com/office/powerpoint/2010/main" val="13738431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9</cp:revision>
  <dcterms:created xsi:type="dcterms:W3CDTF">2016-06-13T19:34:48Z</dcterms:created>
  <dcterms:modified xsi:type="dcterms:W3CDTF">2017-09-20T12:32:54Z</dcterms:modified>
</cp:coreProperties>
</file>