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69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9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43602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6681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2056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57341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4941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3687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50253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1241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99159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4173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2310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6566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02299E3C-7617-4FC7-911F-26249DEF99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396" y="439033"/>
            <a:ext cx="10472468" cy="1258273"/>
          </a:xfrm>
          <a:prstGeom prst="rect">
            <a:avLst/>
          </a:prstGeom>
        </p:spPr>
      </p:pic>
      <p:sp>
        <p:nvSpPr>
          <p:cNvPr id="3" name="Rectangle à coins arrondis 2"/>
          <p:cNvSpPr/>
          <p:nvPr/>
        </p:nvSpPr>
        <p:spPr>
          <a:xfrm>
            <a:off x="2259157" y="4266395"/>
            <a:ext cx="5910058" cy="1536459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600" dirty="0">
                <a:solidFill>
                  <a:sysClr val="windowText" lastClr="000000"/>
                </a:solidFill>
              </a:rPr>
              <a:t>Just add the same 2 Custom  Fields yourselves by clicking on the buttons</a:t>
            </a:r>
          </a:p>
        </p:txBody>
      </p:sp>
      <p:sp>
        <p:nvSpPr>
          <p:cNvPr id="4" name="Rectangle à coins arrondis 3"/>
          <p:cNvSpPr/>
          <p:nvPr/>
        </p:nvSpPr>
        <p:spPr>
          <a:xfrm>
            <a:off x="6166727" y="2046596"/>
            <a:ext cx="4728432" cy="1794255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>
                <a:solidFill>
                  <a:sysClr val="windowText" lastClr="000000"/>
                </a:solidFill>
              </a:rPr>
              <a:t>Step 2- On the right panel you get access to the custom fields</a:t>
            </a:r>
          </a:p>
          <a:p>
            <a:endParaRPr lang="en-US" dirty="0">
              <a:solidFill>
                <a:sysClr val="windowText" lastClr="000000"/>
              </a:solidFill>
            </a:endParaRPr>
          </a:p>
          <a:p>
            <a:r>
              <a:rPr lang="en-US" dirty="0">
                <a:solidFill>
                  <a:sysClr val="windowText" lastClr="000000"/>
                </a:solidFill>
              </a:rPr>
              <a:t>Here you can see 2 of those that have been created</a:t>
            </a:r>
          </a:p>
          <a:p>
            <a:endParaRPr lang="en-US" dirty="0">
              <a:solidFill>
                <a:sysClr val="windowText" lastClr="000000"/>
              </a:solidFill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9235" y="4882821"/>
            <a:ext cx="1468625" cy="655021"/>
          </a:xfrm>
          <a:prstGeom prst="rect">
            <a:avLst/>
          </a:prstGeom>
        </p:spPr>
      </p:pic>
      <p:sp>
        <p:nvSpPr>
          <p:cNvPr id="6" name="Rectangle à coins arrondis 5"/>
          <p:cNvSpPr/>
          <p:nvPr/>
        </p:nvSpPr>
        <p:spPr>
          <a:xfrm>
            <a:off x="3139234" y="5034625"/>
            <a:ext cx="371343" cy="35141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" name="Connecteur : en arc 7"/>
          <p:cNvCxnSpPr>
            <a:cxnSpLocks/>
            <a:stCxn id="14" idx="0"/>
          </p:cNvCxnSpPr>
          <p:nvPr/>
        </p:nvCxnSpPr>
        <p:spPr>
          <a:xfrm rot="16200000" flipV="1">
            <a:off x="1297910" y="194469"/>
            <a:ext cx="1631712" cy="2364213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 : en arc 8"/>
          <p:cNvCxnSpPr>
            <a:cxnSpLocks/>
            <a:stCxn id="4" idx="0"/>
          </p:cNvCxnSpPr>
          <p:nvPr/>
        </p:nvCxnSpPr>
        <p:spPr>
          <a:xfrm rot="16200000" flipV="1">
            <a:off x="6462315" y="-22033"/>
            <a:ext cx="670021" cy="3467237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à coins arrondis 3">
            <a:extLst>
              <a:ext uri="{FF2B5EF4-FFF2-40B4-BE49-F238E27FC236}">
                <a16:creationId xmlns:a16="http://schemas.microsoft.com/office/drawing/2014/main" id="{A8593AD3-6E89-42EA-9C74-6081E351E8D7}"/>
              </a:ext>
            </a:extLst>
          </p:cNvPr>
          <p:cNvSpPr/>
          <p:nvPr/>
        </p:nvSpPr>
        <p:spPr>
          <a:xfrm>
            <a:off x="931656" y="2192432"/>
            <a:ext cx="4728432" cy="913078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>
                <a:solidFill>
                  <a:sysClr val="windowText" lastClr="000000"/>
                </a:solidFill>
              </a:rPr>
              <a:t>Step 1- On the SUT tree, you click on the ‘root folder’</a:t>
            </a:r>
          </a:p>
          <a:p>
            <a:endParaRPr lang="en-US" dirty="0">
              <a:solidFill>
                <a:sysClr val="windowText" lastClr="000000"/>
              </a:solidFill>
            </a:endParaRPr>
          </a:p>
          <a:p>
            <a:endParaRPr lang="en-US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28745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à coins arrondis 2"/>
          <p:cNvSpPr/>
          <p:nvPr/>
        </p:nvSpPr>
        <p:spPr>
          <a:xfrm>
            <a:off x="7246188" y="1484554"/>
            <a:ext cx="3899140" cy="4200861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>
                <a:solidFill>
                  <a:sysClr val="windowText" lastClr="000000"/>
                </a:solidFill>
              </a:rPr>
              <a:t>Here’s one example for a field named “Outsourced to”</a:t>
            </a:r>
          </a:p>
          <a:p>
            <a:endParaRPr lang="en-US" dirty="0">
              <a:solidFill>
                <a:sysClr val="windowText" lastClr="000000"/>
              </a:solidFill>
            </a:endParaRPr>
          </a:p>
          <a:p>
            <a:r>
              <a:rPr lang="en-US" dirty="0">
                <a:solidFill>
                  <a:sysClr val="windowText" lastClr="000000"/>
                </a:solidFill>
              </a:rPr>
              <a:t>Set its type (here Formatted string as wiki) </a:t>
            </a:r>
          </a:p>
          <a:p>
            <a:endParaRPr lang="en-US" dirty="0">
              <a:solidFill>
                <a:sysClr val="windowText" lastClr="000000"/>
              </a:solidFill>
            </a:endParaRPr>
          </a:p>
          <a:p>
            <a:r>
              <a:rPr lang="en-US" dirty="0">
                <a:solidFill>
                  <a:sysClr val="windowText" lastClr="000000"/>
                </a:solidFill>
              </a:rPr>
              <a:t>You can set the order in which it will appear in the panel (here it is  appearing as the 2nd  field)</a:t>
            </a:r>
          </a:p>
          <a:p>
            <a:endParaRPr lang="en-US" dirty="0">
              <a:solidFill>
                <a:sysClr val="windowText" lastClr="000000"/>
              </a:solidFill>
            </a:endParaRPr>
          </a:p>
          <a:p>
            <a:r>
              <a:rPr lang="en-US" dirty="0">
                <a:solidFill>
                  <a:sysClr val="windowText" lastClr="000000"/>
                </a:solidFill>
              </a:rPr>
              <a:t>Decide if it is Mandatory or not</a:t>
            </a:r>
          </a:p>
          <a:p>
            <a:endParaRPr lang="en-US" dirty="0">
              <a:solidFill>
                <a:sysClr val="windowText" lastClr="000000"/>
              </a:solidFill>
            </a:endParaRPr>
          </a:p>
          <a:p>
            <a:r>
              <a:rPr lang="en-US" dirty="0">
                <a:solidFill>
                  <a:sysClr val="windowText" lastClr="000000"/>
                </a:solidFill>
              </a:rPr>
              <a:t>And set some default values if you wish to guide the user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EA1EBA36-757D-4296-81CE-929A0C062A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9596" y="2137185"/>
            <a:ext cx="4743450" cy="289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480067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115</Words>
  <Application>Microsoft Office PowerPoint</Application>
  <PresentationFormat>Grand écran</PresentationFormat>
  <Paragraphs>14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pascal paccaud</dc:creator>
  <cp:lastModifiedBy>pascal paccaud</cp:lastModifiedBy>
  <cp:revision>25</cp:revision>
  <dcterms:created xsi:type="dcterms:W3CDTF">2016-06-13T19:34:48Z</dcterms:created>
  <dcterms:modified xsi:type="dcterms:W3CDTF">2017-09-20T15:09:23Z</dcterms:modified>
</cp:coreProperties>
</file>