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9" autoAdjust="0"/>
    <p:restoredTop sz="94660"/>
  </p:normalViewPr>
  <p:slideViewPr>
    <p:cSldViewPr snapToGrid="0">
      <p:cViewPr varScale="1">
        <p:scale>
          <a:sx n="86" d="100"/>
          <a:sy n="86" d="100"/>
        </p:scale>
        <p:origin x="24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4360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668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2056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5734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4941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3687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5025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1241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8E45BDA-3233-43C4-AB81-763EDACA3B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216" y="0"/>
            <a:ext cx="1038784" cy="864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915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4173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2310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6566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410" y="956459"/>
            <a:ext cx="3064409" cy="381010"/>
          </a:xfrm>
          <a:prstGeom prst="rect">
            <a:avLst/>
          </a:prstGeom>
        </p:spPr>
      </p:pic>
      <p:sp>
        <p:nvSpPr>
          <p:cNvPr id="5" name="Rectangle à coins arrondis 4"/>
          <p:cNvSpPr/>
          <p:nvPr/>
        </p:nvSpPr>
        <p:spPr>
          <a:xfrm>
            <a:off x="1141571" y="460003"/>
            <a:ext cx="2767258" cy="722026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You can log off and exit using the “File” Menu</a:t>
            </a:r>
          </a:p>
        </p:txBody>
      </p:sp>
      <p:cxnSp>
        <p:nvCxnSpPr>
          <p:cNvPr id="6" name="Connecteur en arc 5"/>
          <p:cNvCxnSpPr>
            <a:cxnSpLocks/>
            <a:stCxn id="5" idx="3"/>
            <a:endCxn id="4" idx="1"/>
          </p:cNvCxnSpPr>
          <p:nvPr/>
        </p:nvCxnSpPr>
        <p:spPr>
          <a:xfrm>
            <a:off x="3908829" y="821016"/>
            <a:ext cx="718581" cy="325948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7" name="Rectangle à coins arrondis 6"/>
          <p:cNvSpPr/>
          <p:nvPr/>
        </p:nvSpPr>
        <p:spPr>
          <a:xfrm>
            <a:off x="487786" y="1740105"/>
            <a:ext cx="10830702" cy="4827964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400" dirty="0" err="1">
                <a:solidFill>
                  <a:sysClr val="windowText" lastClr="000000"/>
                </a:solidFill>
              </a:rPr>
              <a:t>XStudio</a:t>
            </a:r>
            <a:r>
              <a:rPr lang="en-US" sz="2400" dirty="0">
                <a:solidFill>
                  <a:sysClr val="windowText" lastClr="000000"/>
                </a:solidFill>
              </a:rPr>
              <a:t> provides general capabilities through the top menu.</a:t>
            </a:r>
          </a:p>
          <a:p>
            <a:r>
              <a:rPr lang="en-US" sz="2400" dirty="0">
                <a:solidFill>
                  <a:sysClr val="windowText" lastClr="000000"/>
                </a:solidFill>
              </a:rPr>
              <a:t>  </a:t>
            </a:r>
          </a:p>
          <a:p>
            <a:r>
              <a:rPr lang="en-US" sz="2400" dirty="0">
                <a:solidFill>
                  <a:sysClr val="windowText" lastClr="000000"/>
                </a:solidFill>
              </a:rPr>
              <a:t>“Settings” will allow you to alter your XStudio configuration for the User or the Server side</a:t>
            </a:r>
          </a:p>
          <a:p>
            <a:r>
              <a:rPr lang="en-US" sz="2400" dirty="0">
                <a:solidFill>
                  <a:sysClr val="windowText" lastClr="000000"/>
                </a:solidFill>
              </a:rPr>
              <a:t> – you may have to use it at the initialization of the server. This is not useful during the evaluation</a:t>
            </a:r>
          </a:p>
          <a:p>
            <a:endParaRPr lang="en-US" sz="2400" dirty="0">
              <a:solidFill>
                <a:sysClr val="windowText" lastClr="000000"/>
              </a:solidFill>
            </a:endParaRPr>
          </a:p>
          <a:p>
            <a:r>
              <a:rPr lang="en-US" sz="2400" dirty="0">
                <a:solidFill>
                  <a:sysClr val="windowText" lastClr="000000"/>
                </a:solidFill>
              </a:rPr>
              <a:t>“Tools” allows to manage multiple aspects such as </a:t>
            </a:r>
            <a:r>
              <a:rPr lang="en-US" sz="2400" b="1" dirty="0">
                <a:solidFill>
                  <a:sysClr val="windowText" lastClr="000000"/>
                </a:solidFill>
              </a:rPr>
              <a:t>DB checking and cleanup, and  Data </a:t>
            </a:r>
            <a:r>
              <a:rPr lang="en-US" sz="2400" b="1">
                <a:solidFill>
                  <a:sysClr val="windowText" lastClr="000000"/>
                </a:solidFill>
              </a:rPr>
              <a:t>import </a:t>
            </a:r>
          </a:p>
          <a:p>
            <a:r>
              <a:rPr lang="en-US" sz="2400">
                <a:solidFill>
                  <a:sysClr val="windowText" lastClr="000000"/>
                </a:solidFill>
              </a:rPr>
              <a:t>– </a:t>
            </a:r>
            <a:r>
              <a:rPr lang="en-US" sz="2400" dirty="0">
                <a:solidFill>
                  <a:sysClr val="windowText" lastClr="000000"/>
                </a:solidFill>
              </a:rPr>
              <a:t>the administrator  will use it quite frequently.</a:t>
            </a:r>
          </a:p>
          <a:p>
            <a:endParaRPr lang="en-US" sz="2400" dirty="0">
              <a:solidFill>
                <a:sysClr val="windowText" lastClr="000000"/>
              </a:solidFill>
            </a:endParaRPr>
          </a:p>
          <a:p>
            <a:r>
              <a:rPr lang="en-US" sz="2400" dirty="0">
                <a:solidFill>
                  <a:sysClr val="windowText" lastClr="000000"/>
                </a:solidFill>
              </a:rPr>
              <a:t>“Documentation” provides access to the on-line documentation </a:t>
            </a:r>
          </a:p>
          <a:p>
            <a:r>
              <a:rPr lang="en-US" sz="2400" dirty="0">
                <a:solidFill>
                  <a:sysClr val="windowText" lastClr="000000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34361433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99</Words>
  <Application>Microsoft Office PowerPoint</Application>
  <PresentationFormat>Grand écran</PresentationFormat>
  <Paragraphs>11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pascal paccaud</dc:creator>
  <cp:lastModifiedBy>pascal paccaud</cp:lastModifiedBy>
  <cp:revision>16</cp:revision>
  <dcterms:created xsi:type="dcterms:W3CDTF">2016-06-13T19:34:48Z</dcterms:created>
  <dcterms:modified xsi:type="dcterms:W3CDTF">2017-09-20T12:36:28Z</dcterms:modified>
</cp:coreProperties>
</file>